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sldIdLst>
    <p:sldId id="2308" r:id="rId2"/>
    <p:sldId id="2309" r:id="rId3"/>
    <p:sldId id="2306" r:id="rId4"/>
    <p:sldId id="2329" r:id="rId5"/>
    <p:sldId id="2312" r:id="rId6"/>
    <p:sldId id="2313" r:id="rId7"/>
    <p:sldId id="2314" r:id="rId8"/>
    <p:sldId id="2316" r:id="rId9"/>
    <p:sldId id="2320" r:id="rId10"/>
    <p:sldId id="2321" r:id="rId11"/>
    <p:sldId id="2324" r:id="rId12"/>
    <p:sldId id="2325" r:id="rId13"/>
    <p:sldId id="2326" r:id="rId14"/>
    <p:sldId id="2327" r:id="rId15"/>
    <p:sldId id="2328" r:id="rId16"/>
    <p:sldId id="2332" r:id="rId17"/>
    <p:sldId id="2330" r:id="rId18"/>
    <p:sldId id="2331" r:id="rId19"/>
    <p:sldId id="280" r:id="rId20"/>
    <p:sldId id="2333" r:id="rId21"/>
  </p:sldIdLst>
  <p:sldSz cx="24377650" cy="13716000"/>
  <p:notesSz cx="6858000" cy="9144000"/>
  <p:embeddedFontLst>
    <p:embeddedFont>
      <p:font typeface="Bebas" panose="020B0606020202050201" pitchFamily="34" charset="0"/>
      <p:regular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italic r:id="rId31"/>
    </p:embeddedFont>
    <p:embeddedFont>
      <p:font typeface="Source Sans Pro Light" panose="020B0403030403020204" pitchFamily="34" charset="0"/>
      <p:regular r:id="rId32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AFA"/>
    <a:srgbClr val="F9F4AD"/>
    <a:srgbClr val="FEFDF0"/>
    <a:srgbClr val="FFF4EF"/>
    <a:srgbClr val="D6F1FA"/>
    <a:srgbClr val="E0F5FC"/>
    <a:srgbClr val="9EE0F4"/>
    <a:srgbClr val="000000"/>
    <a:srgbClr val="FA4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145" autoAdjust="0"/>
  </p:normalViewPr>
  <p:slideViewPr>
    <p:cSldViewPr snapToGrid="0" snapToObjects="1">
      <p:cViewPr>
        <p:scale>
          <a:sx n="33" d="100"/>
          <a:sy n="33" d="100"/>
        </p:scale>
        <p:origin x="1494" y="1170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50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32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2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5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18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37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69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8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5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4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6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0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3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9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54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6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3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8006576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91662" y="7518400"/>
            <a:ext cx="7986294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3042" y="7518400"/>
            <a:ext cx="8014608" cy="619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C873-1485-439C-B3E8-FDAAA9A56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F8AE94-D909-4E82-9CC0-903B9FFC1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59DCE-5D3F-4D6F-90D2-30BFBD61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ECEE-5962-46DE-944F-7835628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ECAE6-5B8A-40FA-B80E-0062B173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7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3991" r:id="rId2"/>
    <p:sldLayoutId id="2147483981" r:id="rId3"/>
    <p:sldLayoutId id="2147483982" r:id="rId4"/>
    <p:sldLayoutId id="2147484006" r:id="rId5"/>
    <p:sldLayoutId id="2147484119" r:id="rId6"/>
    <p:sldLayoutId id="2147484123" r:id="rId7"/>
    <p:sldLayoutId id="2147484124" r:id="rId8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microsoft.com/office/2007/relationships/hdphoto" Target="../media/hdphoto1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microsoft.com/office/2007/relationships/hdphoto" Target="../media/hdphoto1.wdp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emf"/><Relationship Id="rId11" Type="http://schemas.openxmlformats.org/officeDocument/2006/relationships/image" Target="../media/image39.png"/><Relationship Id="rId5" Type="http://schemas.openxmlformats.org/officeDocument/2006/relationships/image" Target="../media/image33.emf"/><Relationship Id="rId10" Type="http://schemas.openxmlformats.org/officeDocument/2006/relationships/image" Target="../media/image38.jpeg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emf"/><Relationship Id="rId11" Type="http://schemas.openxmlformats.org/officeDocument/2006/relationships/image" Target="../media/image38.jpeg"/><Relationship Id="rId5" Type="http://schemas.openxmlformats.org/officeDocument/2006/relationships/image" Target="../media/image33.emf"/><Relationship Id="rId10" Type="http://schemas.openxmlformats.org/officeDocument/2006/relationships/image" Target="../media/image39.png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138808" y="5934456"/>
            <a:ext cx="16149294" cy="2141612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</a:t>
            </a:r>
            <a:r>
              <a:rPr lang="en-US" sz="16000" spc="3000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GGOM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9474304" y="8364389"/>
            <a:ext cx="5464637" cy="175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SOYUN KIM</a:t>
            </a:r>
          </a:p>
          <a:p>
            <a:pPr algn="ctr" defTabSz="4572000">
              <a:lnSpc>
                <a:spcPts val="7400"/>
              </a:lnSpc>
            </a:pPr>
            <a:r>
              <a:rPr lang="en-US" sz="3000" spc="1800" dirty="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HYUNKOO LEE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6550A-DFAD-4D32-8C52-B3B89E6E8B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131" y="1858256"/>
            <a:ext cx="3787879" cy="37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C2A1-CED1-4C2F-9D0A-484BB29C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95146" l="7114" r="90561">
                        <a14:foregroundMark x1="7250" y1="32178" x2="8755" y2="30652"/>
                        <a14:foregroundMark x1="17921" y1="28433" x2="17237" y2="39667"/>
                        <a14:foregroundMark x1="26676" y1="25381" x2="26676" y2="24827"/>
                        <a14:foregroundMark x1="48427" y1="21914" x2="47743" y2="31623"/>
                        <a14:foregroundMark x1="21204" y1="57282" x2="28317" y2="57004"/>
                        <a14:foregroundMark x1="15732" y1="42996" x2="16416" y2="56727"/>
                        <a14:foregroundMark x1="12038" y1="64355" x2="16689" y2="85714"/>
                        <a14:foregroundMark x1="21477" y1="91678" x2="38030" y2="89736"/>
                        <a14:foregroundMark x1="12312" y1="81137" x2="11765" y2="88211"/>
                        <a14:foregroundMark x1="15458" y1="94730" x2="14501" y2="95423"/>
                        <a14:foregroundMark x1="16005" y1="94452" x2="15458" y2="95007"/>
                        <a14:foregroundMark x1="82079" y1="50763" x2="82079" y2="55479"/>
                        <a14:foregroundMark x1="80848" y1="17892" x2="80848" y2="56311"/>
                        <a14:foregroundMark x1="66758" y1="44244" x2="76197" y2="42441"/>
                        <a14:foregroundMark x1="88098" y1="5270" x2="84131" y2="5825"/>
                        <a14:foregroundMark x1="90561" y1="4577" x2="88782" y2="6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882" y="5614545"/>
            <a:ext cx="1918283" cy="1892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A0563-39FA-484C-B678-B4832E521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867" y="5803853"/>
            <a:ext cx="1310375" cy="21082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EAF56-4892-432C-9313-17E54733C5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05" y="9425324"/>
            <a:ext cx="1879822" cy="18798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1D5C84-B571-416F-B897-E85E7B8992A6}"/>
              </a:ext>
            </a:extLst>
          </p:cNvPr>
          <p:cNvGrpSpPr/>
          <p:nvPr/>
        </p:nvGrpSpPr>
        <p:grpSpPr>
          <a:xfrm>
            <a:off x="7064017" y="9425324"/>
            <a:ext cx="11128331" cy="1903557"/>
            <a:chOff x="7064017" y="9425324"/>
            <a:chExt cx="11128331" cy="19035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C1716B-E147-40C2-958B-20A22F2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003" y="9425324"/>
              <a:ext cx="1889449" cy="18894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96070D-DD51-45FF-BEEA-81F6CEC4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4367" y="9438489"/>
              <a:ext cx="1890392" cy="18903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37A52E-064A-4D9F-A66E-8CD43225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1289" y="9455749"/>
              <a:ext cx="1691043" cy="1691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079B14-6DA8-4066-AFC5-552E5E2A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402" y="9655718"/>
              <a:ext cx="1504946" cy="150494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646BC6-C259-43BC-8A51-877B57F5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017" y="9614103"/>
              <a:ext cx="1691043" cy="1691043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92CD50B-96F6-4118-AB91-8F13E9E0062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814" y="6119379"/>
            <a:ext cx="1918284" cy="19182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9ADE02-9030-41FE-9457-915892C0BD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28" b="99669" l="6000" r="92286">
                        <a14:foregroundMark x1="42857" y1="5795" x2="43429" y2="15397"/>
                        <a14:foregroundMark x1="43429" y1="15397" x2="43429" y2="15397"/>
                        <a14:foregroundMark x1="6000" y1="34272" x2="13429" y2="36093"/>
                        <a14:foregroundMark x1="43429" y1="993" x2="43429" y2="993"/>
                        <a14:foregroundMark x1="45429" y1="4305" x2="45429" y2="4305"/>
                        <a14:foregroundMark x1="92571" y1="37583" x2="88857" y2="48013"/>
                        <a14:foregroundMark x1="72286" y1="91225" x2="72857" y2="99669"/>
                        <a14:foregroundMark x1="72857" y1="99669" x2="72857" y2="99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5172" y="7035875"/>
            <a:ext cx="2133461" cy="36817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94DFCD-B3F5-4F4E-BB0D-74A934B7C9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56531" y="5518847"/>
            <a:ext cx="6030742" cy="2315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BD89E3-2D03-4875-99A2-391C9FE33D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28" b="99669" l="6000" r="92286">
                        <a14:foregroundMark x1="42857" y1="5795" x2="43429" y2="15397"/>
                        <a14:foregroundMark x1="43429" y1="15397" x2="43429" y2="15397"/>
                        <a14:foregroundMark x1="6000" y1="34272" x2="13429" y2="36093"/>
                        <a14:foregroundMark x1="43429" y1="993" x2="43429" y2="993"/>
                        <a14:foregroundMark x1="45429" y1="4305" x2="45429" y2="4305"/>
                        <a14:foregroundMark x1="92571" y1="37583" x2="88857" y2="48013"/>
                        <a14:foregroundMark x1="72286" y1="91225" x2="72857" y2="99669"/>
                        <a14:foregroundMark x1="72857" y1="99669" x2="72857" y2="99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6168" y="7614877"/>
            <a:ext cx="2133461" cy="36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6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09 -0.00185 -0.00417 -0.00394 -0.00625 -0.00556 C -0.00704 -0.00625 -0.00788 -0.00648 -0.0086 -0.00695 C -0.00971 -0.00787 -0.01068 -0.00903 -0.01172 -0.00972 C -0.01641 -0.01308 -0.01557 -0.01192 -0.01954 -0.01389 C -0.02039 -0.01435 -0.0211 -0.01482 -0.02188 -0.01528 L -0.07033 -0.01389 C -0.07639 -0.01366 -0.08238 -0.01354 -0.08831 -0.0125 C -0.09046 -0.01215 -0.09247 -0.01065 -0.09456 -0.00972 C -0.0956 -0.00926 -0.09664 -0.00857 -0.09768 -0.00833 C -0.10869 -0.00671 -0.104 -0.00787 -0.11175 -0.00556 C -0.11475 -0.00208 -0.11318 -0.00278 -0.11644 -0.00278 L -0.11644 -0.00278 L -0.04767 -0.08195 L -0.04689 -0.08195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09 -0.00185 -0.00417 -0.00394 -0.00625 -0.00556 C -0.00704 -0.00625 -0.00788 -0.00648 -0.0086 -0.00695 C -0.00971 -0.00787 -0.01068 -0.00903 -0.01172 -0.00972 C -0.01641 -0.01308 -0.01557 -0.01192 -0.01954 -0.01389 C -0.02039 -0.01435 -0.0211 -0.01482 -0.02188 -0.01528 L -0.07033 -0.01389 C -0.07639 -0.01366 -0.08238 -0.01354 -0.08831 -0.0125 C -0.09046 -0.01215 -0.09247 -0.01065 -0.09456 -0.00972 C -0.0956 -0.00926 -0.09664 -0.00857 -0.09768 -0.00833 C -0.10869 -0.00671 -0.104 -0.00787 -0.11175 -0.00556 C -0.11475 -0.00208 -0.11318 -0.00278 -0.11644 -0.00278 L -0.11644 -0.00278 L -0.04767 -0.08195 L -0.04689 -0.08195 " pathEditMode="relative" ptsTypes="AAAAAAAAAAAAAAAA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C2A1-CED1-4C2F-9D0A-484BB29C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95146" l="7114" r="90561">
                        <a14:foregroundMark x1="7250" y1="32178" x2="8755" y2="30652"/>
                        <a14:foregroundMark x1="17921" y1="28433" x2="17237" y2="39667"/>
                        <a14:foregroundMark x1="26676" y1="25381" x2="26676" y2="24827"/>
                        <a14:foregroundMark x1="48427" y1="21914" x2="47743" y2="31623"/>
                        <a14:foregroundMark x1="21204" y1="57282" x2="28317" y2="57004"/>
                        <a14:foregroundMark x1="15732" y1="42996" x2="16416" y2="56727"/>
                        <a14:foregroundMark x1="12038" y1="64355" x2="16689" y2="85714"/>
                        <a14:foregroundMark x1="21477" y1="91678" x2="38030" y2="89736"/>
                        <a14:foregroundMark x1="12312" y1="81137" x2="11765" y2="88211"/>
                        <a14:foregroundMark x1="15458" y1="94730" x2="14501" y2="95423"/>
                        <a14:foregroundMark x1="16005" y1="94452" x2="15458" y2="95007"/>
                        <a14:foregroundMark x1="82079" y1="50763" x2="82079" y2="55479"/>
                        <a14:foregroundMark x1="80848" y1="17892" x2="80848" y2="56311"/>
                        <a14:foregroundMark x1="66758" y1="44244" x2="76197" y2="42441"/>
                        <a14:foregroundMark x1="88098" y1="5270" x2="84131" y2="5825"/>
                        <a14:foregroundMark x1="90561" y1="4577" x2="88782" y2="6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882" y="5614545"/>
            <a:ext cx="1918283" cy="1892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A0563-39FA-484C-B678-B4832E521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867" y="5803853"/>
            <a:ext cx="1310375" cy="21082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EAF56-4892-432C-9313-17E54733C5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05" y="9425324"/>
            <a:ext cx="1879822" cy="18798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1D5C84-B571-416F-B897-E85E7B8992A6}"/>
              </a:ext>
            </a:extLst>
          </p:cNvPr>
          <p:cNvGrpSpPr/>
          <p:nvPr/>
        </p:nvGrpSpPr>
        <p:grpSpPr>
          <a:xfrm>
            <a:off x="7064017" y="9425324"/>
            <a:ext cx="11128331" cy="1903557"/>
            <a:chOff x="7064017" y="9425324"/>
            <a:chExt cx="11128331" cy="19035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C1716B-E147-40C2-958B-20A22F2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003" y="9425324"/>
              <a:ext cx="1889449" cy="18894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96070D-DD51-45FF-BEEA-81F6CEC4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4367" y="9438489"/>
              <a:ext cx="1890392" cy="18903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37A52E-064A-4D9F-A66E-8CD43225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1289" y="9455749"/>
              <a:ext cx="1691043" cy="1691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079B14-6DA8-4066-AFC5-552E5E2A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402" y="9655718"/>
              <a:ext cx="1504946" cy="150494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646BC6-C259-43BC-8A51-877B57F5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017" y="9614103"/>
              <a:ext cx="1691043" cy="1691043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92CD50B-96F6-4118-AB91-8F13E9E0062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814" y="6119379"/>
            <a:ext cx="1918284" cy="19182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94DFCD-B3F5-4F4E-BB0D-74A934B7C9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6531" y="5518847"/>
            <a:ext cx="6030742" cy="2315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A3536FA-FA0A-4737-A18A-751E448A84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3589" y="5486027"/>
            <a:ext cx="6030743" cy="2448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BD89E3-2D03-4875-99A2-391C9FE33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28" b="99669" l="6000" r="92286">
                        <a14:foregroundMark x1="42857" y1="5795" x2="43429" y2="15397"/>
                        <a14:foregroundMark x1="43429" y1="15397" x2="43429" y2="15397"/>
                        <a14:foregroundMark x1="6000" y1="34272" x2="13429" y2="36093"/>
                        <a14:foregroundMark x1="43429" y1="993" x2="43429" y2="993"/>
                        <a14:foregroundMark x1="45429" y1="4305" x2="45429" y2="4305"/>
                        <a14:foregroundMark x1="92571" y1="37583" x2="88857" y2="48013"/>
                        <a14:foregroundMark x1="72286" y1="91225" x2="72857" y2="99669"/>
                        <a14:foregroundMark x1="72857" y1="99669" x2="72857" y2="99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6168" y="7614877"/>
            <a:ext cx="2133461" cy="36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6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C2A1-CED1-4C2F-9D0A-484BB29C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95146" l="7114" r="90561">
                        <a14:foregroundMark x1="7250" y1="32178" x2="8755" y2="30652"/>
                        <a14:foregroundMark x1="17921" y1="28433" x2="17237" y2="39667"/>
                        <a14:foregroundMark x1="26676" y1="25381" x2="26676" y2="24827"/>
                        <a14:foregroundMark x1="48427" y1="21914" x2="47743" y2="31623"/>
                        <a14:foregroundMark x1="21204" y1="57282" x2="28317" y2="57004"/>
                        <a14:foregroundMark x1="15732" y1="42996" x2="16416" y2="56727"/>
                        <a14:foregroundMark x1="12038" y1="64355" x2="16689" y2="85714"/>
                        <a14:foregroundMark x1="21477" y1="91678" x2="38030" y2="89736"/>
                        <a14:foregroundMark x1="12312" y1="81137" x2="11765" y2="88211"/>
                        <a14:foregroundMark x1="15458" y1="94730" x2="14501" y2="95423"/>
                        <a14:foregroundMark x1="16005" y1="94452" x2="15458" y2="95007"/>
                        <a14:foregroundMark x1="82079" y1="50763" x2="82079" y2="55479"/>
                        <a14:foregroundMark x1="80848" y1="17892" x2="80848" y2="56311"/>
                        <a14:foregroundMark x1="66758" y1="44244" x2="76197" y2="42441"/>
                        <a14:foregroundMark x1="88098" y1="5270" x2="84131" y2="5825"/>
                        <a14:foregroundMark x1="90561" y1="4577" x2="88782" y2="6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882" y="5614545"/>
            <a:ext cx="1918283" cy="1892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A0563-39FA-484C-B678-B4832E521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867" y="5803853"/>
            <a:ext cx="1310375" cy="21082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EAF56-4892-432C-9313-17E54733C5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05" y="9425324"/>
            <a:ext cx="1879822" cy="18798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1D5C84-B571-416F-B897-E85E7B8992A6}"/>
              </a:ext>
            </a:extLst>
          </p:cNvPr>
          <p:cNvGrpSpPr/>
          <p:nvPr/>
        </p:nvGrpSpPr>
        <p:grpSpPr>
          <a:xfrm>
            <a:off x="7064017" y="9425324"/>
            <a:ext cx="11128331" cy="1903557"/>
            <a:chOff x="7064017" y="9425324"/>
            <a:chExt cx="11128331" cy="19035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C1716B-E147-40C2-958B-20A22F2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003" y="9425324"/>
              <a:ext cx="1889449" cy="18894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96070D-DD51-45FF-BEEA-81F6CEC4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4367" y="9438489"/>
              <a:ext cx="1890392" cy="18903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37A52E-064A-4D9F-A66E-8CD43225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1289" y="9455749"/>
              <a:ext cx="1691043" cy="1691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079B14-6DA8-4066-AFC5-552E5E2A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402" y="9655718"/>
              <a:ext cx="1504946" cy="150494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646BC6-C259-43BC-8A51-877B57F5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017" y="9614103"/>
              <a:ext cx="1691043" cy="1691043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92CD50B-96F6-4118-AB91-8F13E9E0062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814" y="6119379"/>
            <a:ext cx="1918284" cy="19182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94DFCD-B3F5-4F4E-BB0D-74A934B7C9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6531" y="5518847"/>
            <a:ext cx="6030742" cy="2315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51DACE-8B6E-4978-B074-31CD7637AC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4363" y="5473552"/>
            <a:ext cx="6445890" cy="2564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BD89E3-2D03-4875-99A2-391C9FE33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28" b="99669" l="6000" r="92286">
                        <a14:foregroundMark x1="42857" y1="5795" x2="43429" y2="15397"/>
                        <a14:foregroundMark x1="43429" y1="15397" x2="43429" y2="15397"/>
                        <a14:foregroundMark x1="6000" y1="34272" x2="13429" y2="36093"/>
                        <a14:foregroundMark x1="43429" y1="993" x2="43429" y2="993"/>
                        <a14:foregroundMark x1="45429" y1="4305" x2="45429" y2="4305"/>
                        <a14:foregroundMark x1="92571" y1="37583" x2="88857" y2="48013"/>
                        <a14:foregroundMark x1="72286" y1="91225" x2="72857" y2="99669"/>
                        <a14:foregroundMark x1="72857" y1="99669" x2="72857" y2="99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52101" y="7647137"/>
            <a:ext cx="2133461" cy="36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C2A1-CED1-4C2F-9D0A-484BB29C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95146" l="7114" r="90561">
                        <a14:foregroundMark x1="7250" y1="32178" x2="8755" y2="30652"/>
                        <a14:foregroundMark x1="17921" y1="28433" x2="17237" y2="39667"/>
                        <a14:foregroundMark x1="26676" y1="25381" x2="26676" y2="24827"/>
                        <a14:foregroundMark x1="48427" y1="21914" x2="47743" y2="31623"/>
                        <a14:foregroundMark x1="21204" y1="57282" x2="28317" y2="57004"/>
                        <a14:foregroundMark x1="15732" y1="42996" x2="16416" y2="56727"/>
                        <a14:foregroundMark x1="12038" y1="64355" x2="16689" y2="85714"/>
                        <a14:foregroundMark x1="21477" y1="91678" x2="38030" y2="89736"/>
                        <a14:foregroundMark x1="12312" y1="81137" x2="11765" y2="88211"/>
                        <a14:foregroundMark x1="15458" y1="94730" x2="14501" y2="95423"/>
                        <a14:foregroundMark x1="16005" y1="94452" x2="15458" y2="95007"/>
                        <a14:foregroundMark x1="82079" y1="50763" x2="82079" y2="55479"/>
                        <a14:foregroundMark x1="80848" y1="17892" x2="80848" y2="56311"/>
                        <a14:foregroundMark x1="66758" y1="44244" x2="76197" y2="42441"/>
                        <a14:foregroundMark x1="88098" y1="5270" x2="84131" y2="5825"/>
                        <a14:foregroundMark x1="90561" y1="4577" x2="88782" y2="6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882" y="5614545"/>
            <a:ext cx="1918283" cy="1892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A0563-39FA-484C-B678-B4832E521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867" y="5803853"/>
            <a:ext cx="1310375" cy="21082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EAF56-4892-432C-9313-17E54733C5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05" y="9425324"/>
            <a:ext cx="1879822" cy="18798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1D5C84-B571-416F-B897-E85E7B8992A6}"/>
              </a:ext>
            </a:extLst>
          </p:cNvPr>
          <p:cNvGrpSpPr/>
          <p:nvPr/>
        </p:nvGrpSpPr>
        <p:grpSpPr>
          <a:xfrm>
            <a:off x="7064017" y="9425324"/>
            <a:ext cx="11128331" cy="1903557"/>
            <a:chOff x="7064017" y="9425324"/>
            <a:chExt cx="11128331" cy="19035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C1716B-E147-40C2-958B-20A22F2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003" y="9425324"/>
              <a:ext cx="1889449" cy="18894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96070D-DD51-45FF-BEEA-81F6CEC4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4367" y="9438489"/>
              <a:ext cx="1890392" cy="18903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37A52E-064A-4D9F-A66E-8CD43225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1289" y="9455749"/>
              <a:ext cx="1691043" cy="1691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079B14-6DA8-4066-AFC5-552E5E2A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402" y="9655718"/>
              <a:ext cx="1504946" cy="150494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646BC6-C259-43BC-8A51-877B57F5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017" y="9614103"/>
              <a:ext cx="1691043" cy="1691043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92CD50B-96F6-4118-AB91-8F13E9E0062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814" y="6119379"/>
            <a:ext cx="1918284" cy="19182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94DFCD-B3F5-4F4E-BB0D-74A934B7C9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6531" y="5518847"/>
            <a:ext cx="6030742" cy="2315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BD89E3-2D03-4875-99A2-391C9FE33D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28" b="99669" l="6000" r="92286">
                        <a14:foregroundMark x1="42857" y1="5795" x2="43429" y2="15397"/>
                        <a14:foregroundMark x1="43429" y1="15397" x2="43429" y2="15397"/>
                        <a14:foregroundMark x1="6000" y1="34272" x2="13429" y2="36093"/>
                        <a14:foregroundMark x1="43429" y1="993" x2="43429" y2="993"/>
                        <a14:foregroundMark x1="45429" y1="4305" x2="45429" y2="4305"/>
                        <a14:foregroundMark x1="92571" y1="37583" x2="88857" y2="48013"/>
                        <a14:foregroundMark x1="72286" y1="91225" x2="72857" y2="99669"/>
                        <a14:foregroundMark x1="72857" y1="99669" x2="72857" y2="99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19774" y="7597616"/>
            <a:ext cx="2133461" cy="36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C2A1-CED1-4C2F-9D0A-484BB29C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95146" l="7114" r="90561">
                        <a14:foregroundMark x1="7250" y1="32178" x2="8755" y2="30652"/>
                        <a14:foregroundMark x1="17921" y1="28433" x2="17237" y2="39667"/>
                        <a14:foregroundMark x1="26676" y1="25381" x2="26676" y2="24827"/>
                        <a14:foregroundMark x1="48427" y1="21914" x2="47743" y2="31623"/>
                        <a14:foregroundMark x1="21204" y1="57282" x2="28317" y2="57004"/>
                        <a14:foregroundMark x1="15732" y1="42996" x2="16416" y2="56727"/>
                        <a14:foregroundMark x1="12038" y1="64355" x2="16689" y2="85714"/>
                        <a14:foregroundMark x1="21477" y1="91678" x2="38030" y2="89736"/>
                        <a14:foregroundMark x1="12312" y1="81137" x2="11765" y2="88211"/>
                        <a14:foregroundMark x1="15458" y1="94730" x2="14501" y2="95423"/>
                        <a14:foregroundMark x1="16005" y1="94452" x2="15458" y2="95007"/>
                        <a14:foregroundMark x1="82079" y1="50763" x2="82079" y2="55479"/>
                        <a14:foregroundMark x1="80848" y1="17892" x2="80848" y2="56311"/>
                        <a14:foregroundMark x1="66758" y1="44244" x2="76197" y2="42441"/>
                        <a14:foregroundMark x1="88098" y1="5270" x2="84131" y2="5825"/>
                        <a14:foregroundMark x1="90561" y1="4577" x2="88782" y2="6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882" y="5614545"/>
            <a:ext cx="1918283" cy="1892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A0563-39FA-484C-B678-B4832E521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867" y="5803853"/>
            <a:ext cx="1310375" cy="21082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EAF56-4892-432C-9313-17E54733C5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05" y="9425324"/>
            <a:ext cx="1879822" cy="18798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1D5C84-B571-416F-B897-E85E7B8992A6}"/>
              </a:ext>
            </a:extLst>
          </p:cNvPr>
          <p:cNvGrpSpPr/>
          <p:nvPr/>
        </p:nvGrpSpPr>
        <p:grpSpPr>
          <a:xfrm>
            <a:off x="7064017" y="9425324"/>
            <a:ext cx="11128331" cy="1903557"/>
            <a:chOff x="7064017" y="9425324"/>
            <a:chExt cx="11128331" cy="19035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C1716B-E147-40C2-958B-20A22F2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003" y="9425324"/>
              <a:ext cx="1889449" cy="18894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96070D-DD51-45FF-BEEA-81F6CEC4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4367" y="9438489"/>
              <a:ext cx="1890392" cy="18903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37A52E-064A-4D9F-A66E-8CD43225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1289" y="9455749"/>
              <a:ext cx="1691043" cy="1691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079B14-6DA8-4066-AFC5-552E5E2A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402" y="9655718"/>
              <a:ext cx="1504946" cy="150494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646BC6-C259-43BC-8A51-877B57F5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017" y="9614103"/>
              <a:ext cx="1691043" cy="1691043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92CD50B-96F6-4118-AB91-8F13E9E0062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083" y="4844711"/>
            <a:ext cx="1918284" cy="19182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52673D-F101-49E7-92F6-4AE997489C9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0955" t="74957" r="47586" b="16157"/>
          <a:stretch/>
        </p:blipFill>
        <p:spPr>
          <a:xfrm>
            <a:off x="11234015" y="7826221"/>
            <a:ext cx="2095500" cy="91408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8075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C2A1-CED1-4C2F-9D0A-484BB29C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95146" l="7114" r="90561">
                        <a14:foregroundMark x1="7250" y1="32178" x2="8755" y2="30652"/>
                        <a14:foregroundMark x1="17921" y1="28433" x2="17237" y2="39667"/>
                        <a14:foregroundMark x1="26676" y1="25381" x2="26676" y2="24827"/>
                        <a14:foregroundMark x1="48427" y1="21914" x2="47743" y2="31623"/>
                        <a14:foregroundMark x1="21204" y1="57282" x2="28317" y2="57004"/>
                        <a14:foregroundMark x1="15732" y1="42996" x2="16416" y2="56727"/>
                        <a14:foregroundMark x1="12038" y1="64355" x2="16689" y2="85714"/>
                        <a14:foregroundMark x1="21477" y1="91678" x2="38030" y2="89736"/>
                        <a14:foregroundMark x1="12312" y1="81137" x2="11765" y2="88211"/>
                        <a14:foregroundMark x1="15458" y1="94730" x2="14501" y2="95423"/>
                        <a14:foregroundMark x1="16005" y1="94452" x2="15458" y2="95007"/>
                        <a14:foregroundMark x1="82079" y1="50763" x2="82079" y2="55479"/>
                        <a14:foregroundMark x1="80848" y1="17892" x2="80848" y2="56311"/>
                        <a14:foregroundMark x1="66758" y1="44244" x2="76197" y2="42441"/>
                        <a14:foregroundMark x1="88098" y1="5270" x2="84131" y2="5825"/>
                        <a14:foregroundMark x1="90561" y1="4577" x2="88782" y2="6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882" y="5614545"/>
            <a:ext cx="1918283" cy="1892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A0563-39FA-484C-B678-B4832E521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867" y="5803853"/>
            <a:ext cx="1310375" cy="21082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EAF56-4892-432C-9313-17E54733C5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05" y="9425324"/>
            <a:ext cx="1879822" cy="18798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1D5C84-B571-416F-B897-E85E7B8992A6}"/>
              </a:ext>
            </a:extLst>
          </p:cNvPr>
          <p:cNvGrpSpPr/>
          <p:nvPr/>
        </p:nvGrpSpPr>
        <p:grpSpPr>
          <a:xfrm>
            <a:off x="7064017" y="9425324"/>
            <a:ext cx="11128331" cy="1903557"/>
            <a:chOff x="7064017" y="9425324"/>
            <a:chExt cx="11128331" cy="19035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C1716B-E147-40C2-958B-20A22F2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003" y="9425324"/>
              <a:ext cx="1889449" cy="18894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96070D-DD51-45FF-BEEA-81F6CEC4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4367" y="9438489"/>
              <a:ext cx="1890392" cy="18903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37A52E-064A-4D9F-A66E-8CD43225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1289" y="9455749"/>
              <a:ext cx="1691043" cy="1691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079B14-6DA8-4066-AFC5-552E5E2A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402" y="9655718"/>
              <a:ext cx="1504946" cy="150494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646BC6-C259-43BC-8A51-877B57F5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017" y="9614103"/>
              <a:ext cx="1691043" cy="1691043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92CD50B-96F6-4118-AB91-8F13E9E0062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083" y="4844711"/>
            <a:ext cx="1918284" cy="19182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52673D-F101-49E7-92F6-4AE997489C9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0955" t="74957" r="47586" b="16157"/>
          <a:stretch/>
        </p:blipFill>
        <p:spPr>
          <a:xfrm>
            <a:off x="11234015" y="7826221"/>
            <a:ext cx="2095500" cy="91408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6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C2A1-CED1-4C2F-9D0A-484BB29C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95146" l="7114" r="90561">
                        <a14:foregroundMark x1="7250" y1="32178" x2="8755" y2="30652"/>
                        <a14:foregroundMark x1="17921" y1="28433" x2="17237" y2="39667"/>
                        <a14:foregroundMark x1="26676" y1="25381" x2="26676" y2="24827"/>
                        <a14:foregroundMark x1="48427" y1="21914" x2="47743" y2="31623"/>
                        <a14:foregroundMark x1="21204" y1="57282" x2="28317" y2="57004"/>
                        <a14:foregroundMark x1="15732" y1="42996" x2="16416" y2="56727"/>
                        <a14:foregroundMark x1="12038" y1="64355" x2="16689" y2="85714"/>
                        <a14:foregroundMark x1="21477" y1="91678" x2="38030" y2="89736"/>
                        <a14:foregroundMark x1="12312" y1="81137" x2="11765" y2="88211"/>
                        <a14:foregroundMark x1="15458" y1="94730" x2="14501" y2="95423"/>
                        <a14:foregroundMark x1="16005" y1="94452" x2="15458" y2="95007"/>
                        <a14:foregroundMark x1="82079" y1="50763" x2="82079" y2="55479"/>
                        <a14:foregroundMark x1="80848" y1="17892" x2="80848" y2="56311"/>
                        <a14:foregroundMark x1="66758" y1="44244" x2="76197" y2="42441"/>
                        <a14:foregroundMark x1="88098" y1="5270" x2="84131" y2="5825"/>
                        <a14:foregroundMark x1="90561" y1="4577" x2="88782" y2="6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882" y="5614545"/>
            <a:ext cx="1918283" cy="1892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A0563-39FA-484C-B678-B4832E521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867" y="5803853"/>
            <a:ext cx="1310375" cy="21082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EAF56-4892-432C-9313-17E54733C5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05" y="9425324"/>
            <a:ext cx="1879822" cy="18798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1D5C84-B571-416F-B897-E85E7B8992A6}"/>
              </a:ext>
            </a:extLst>
          </p:cNvPr>
          <p:cNvGrpSpPr/>
          <p:nvPr/>
        </p:nvGrpSpPr>
        <p:grpSpPr>
          <a:xfrm>
            <a:off x="7064017" y="9425324"/>
            <a:ext cx="11128331" cy="1903557"/>
            <a:chOff x="7064017" y="9425324"/>
            <a:chExt cx="11128331" cy="19035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C1716B-E147-40C2-958B-20A22F2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003" y="9425324"/>
              <a:ext cx="1889449" cy="18894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96070D-DD51-45FF-BEEA-81F6CEC4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4367" y="9438489"/>
              <a:ext cx="1890392" cy="18903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37A52E-064A-4D9F-A66E-8CD43225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1289" y="9455749"/>
              <a:ext cx="1691043" cy="1691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079B14-6DA8-4066-AFC5-552E5E2A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402" y="9655718"/>
              <a:ext cx="1504946" cy="150494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646BC6-C259-43BC-8A51-877B57F5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017" y="9614103"/>
              <a:ext cx="1691043" cy="1691043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92CD50B-96F6-4118-AB91-8F13E9E0062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083" y="4844711"/>
            <a:ext cx="1918284" cy="19182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2751B-9FCD-4A11-807E-236B47FD851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8" y="3709010"/>
            <a:ext cx="2271402" cy="22714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85B455-5B02-4604-941E-2B6473C2D71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40" y="6074531"/>
            <a:ext cx="2607202" cy="26072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3B0FBB-4676-42EA-91BA-582355ECAB8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789" y="5782472"/>
            <a:ext cx="1691043" cy="16910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16668C-2F4F-48BA-B8A1-6D8AE5B95A6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19" y="7059744"/>
            <a:ext cx="1504946" cy="150494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CB058B2-5A7D-494E-95EF-E5F367B45F0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190" y="5532276"/>
            <a:ext cx="2604142" cy="26041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878D7F-C974-481E-AD84-74B40BEB72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28" b="99669" l="6000" r="92286">
                        <a14:foregroundMark x1="42857" y1="5795" x2="43429" y2="15397"/>
                        <a14:foregroundMark x1="43429" y1="15397" x2="43429" y2="15397"/>
                        <a14:foregroundMark x1="6000" y1="34272" x2="13429" y2="36093"/>
                        <a14:foregroundMark x1="43429" y1="993" x2="43429" y2="993"/>
                        <a14:foregroundMark x1="45429" y1="4305" x2="45429" y2="4305"/>
                        <a14:foregroundMark x1="92571" y1="37583" x2="88857" y2="48013"/>
                        <a14:foregroundMark x1="72286" y1="91225" x2="72857" y2="99669"/>
                        <a14:foregroundMark x1="72857" y1="99669" x2="72857" y2="99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9789" y="4882731"/>
            <a:ext cx="2133461" cy="36817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D04CC4-4921-4B63-9374-CEE80B2B8F6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8267" t="74636" r="44072" b="16157"/>
          <a:stretch/>
        </p:blipFill>
        <p:spPr>
          <a:xfrm>
            <a:off x="10573947" y="8323526"/>
            <a:ext cx="3229756" cy="947155"/>
          </a:xfrm>
          <a:prstGeom prst="roundRect">
            <a:avLst>
              <a:gd name="adj" fmla="val 30746"/>
            </a:avLst>
          </a:prstGeom>
        </p:spPr>
      </p:pic>
    </p:spTree>
    <p:extLst>
      <p:ext uri="{BB962C8B-B14F-4D97-AF65-F5344CB8AC3E}">
        <p14:creationId xmlns:p14="http://schemas.microsoft.com/office/powerpoint/2010/main" val="348801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119534" y="6311973"/>
            <a:ext cx="610699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500" b="1" spc="1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Demonstrate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0E27AB8-19DB-4475-B406-854FC37B4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06" y="695968"/>
            <a:ext cx="21909447" cy="123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5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2">
            <a:extLst>
              <a:ext uri="{FF2B5EF4-FFF2-40B4-BE49-F238E27FC236}">
                <a16:creationId xmlns:a16="http://schemas.microsoft.com/office/drawing/2014/main" id="{2647334B-DA6E-4D45-88CE-73627C5EB455}"/>
              </a:ext>
            </a:extLst>
          </p:cNvPr>
          <p:cNvGrpSpPr/>
          <p:nvPr/>
        </p:nvGrpSpPr>
        <p:grpSpPr>
          <a:xfrm>
            <a:off x="3298401" y="4913803"/>
            <a:ext cx="1656984" cy="1893238"/>
            <a:chOff x="9162373" y="3045147"/>
            <a:chExt cx="406400" cy="464344"/>
          </a:xfrm>
          <a:solidFill>
            <a:schemeClr val="accent1"/>
          </a:solidFill>
        </p:grpSpPr>
        <p:sp>
          <p:nvSpPr>
            <p:cNvPr id="18" name="AutoShape 48">
              <a:extLst>
                <a:ext uri="{FF2B5EF4-FFF2-40B4-BE49-F238E27FC236}">
                  <a16:creationId xmlns:a16="http://schemas.microsoft.com/office/drawing/2014/main" id="{C337CD4B-AA36-4F7A-A6A6-4F5D7D501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49">
              <a:extLst>
                <a:ext uri="{FF2B5EF4-FFF2-40B4-BE49-F238E27FC236}">
                  <a16:creationId xmlns:a16="http://schemas.microsoft.com/office/drawing/2014/main" id="{4C613C6F-8D67-4BB7-AA90-FC9F4237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50">
              <a:extLst>
                <a:ext uri="{FF2B5EF4-FFF2-40B4-BE49-F238E27FC236}">
                  <a16:creationId xmlns:a16="http://schemas.microsoft.com/office/drawing/2014/main" id="{D3AC788D-036B-47A1-AF56-E69C50FB2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51">
              <a:extLst>
                <a:ext uri="{FF2B5EF4-FFF2-40B4-BE49-F238E27FC236}">
                  <a16:creationId xmlns:a16="http://schemas.microsoft.com/office/drawing/2014/main" id="{85992BA4-0859-4CB7-8C2A-7390B79B5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96926" y="1150575"/>
            <a:ext cx="7215438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Additional Goals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785764" y="684802"/>
            <a:ext cx="4834465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spc="600" dirty="0">
                <a:solidFill>
                  <a:schemeClr val="tx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How to Develop more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0004" y="7615425"/>
            <a:ext cx="375923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Don’t Wait Busily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09786" y="7615425"/>
            <a:ext cx="304237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Flexible Items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16553" y="7615425"/>
            <a:ext cx="2929392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Score System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12040" y="7615425"/>
            <a:ext cx="376763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Flexible Schedule</a:t>
            </a: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6858000" y="8596138"/>
            <a:ext cx="4894452" cy="246721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Make score systems to visualize how clean user’s room is. It can be  the goal to accomplish so that can motivate users to clean well</a:t>
            </a: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12663299" y="8596138"/>
            <a:ext cx="4503208" cy="246721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Users can change cleaning schedule as they wish. Also they could restore the default value if they want to</a:t>
            </a: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18024094" y="8596138"/>
            <a:ext cx="4503208" cy="304429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Checking D-day mechanism is implemented by busy waiting. Implementing by kind of signal system will economize the memory</a:t>
            </a: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1832994" y="8596138"/>
            <a:ext cx="4625898" cy="304429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Users can add more items what they want, and visualize it to the appropriate icon. We can suggest some images by storing them in DB.</a:t>
            </a:r>
          </a:p>
        </p:txBody>
      </p:sp>
      <p:grpSp>
        <p:nvGrpSpPr>
          <p:cNvPr id="22" name="Group 62">
            <a:extLst>
              <a:ext uri="{FF2B5EF4-FFF2-40B4-BE49-F238E27FC236}">
                <a16:creationId xmlns:a16="http://schemas.microsoft.com/office/drawing/2014/main" id="{87897FF6-F571-4D93-A081-988183DB0D82}"/>
              </a:ext>
            </a:extLst>
          </p:cNvPr>
          <p:cNvGrpSpPr/>
          <p:nvPr/>
        </p:nvGrpSpPr>
        <p:grpSpPr>
          <a:xfrm>
            <a:off x="8360663" y="4982750"/>
            <a:ext cx="1841165" cy="1841165"/>
            <a:chOff x="7275629" y="3045147"/>
            <a:chExt cx="464344" cy="464344"/>
          </a:xfrm>
          <a:solidFill>
            <a:srgbClr val="FFCCB7"/>
          </a:solidFill>
        </p:grpSpPr>
        <p:sp>
          <p:nvSpPr>
            <p:cNvPr id="23" name="AutoShape 56">
              <a:extLst>
                <a:ext uri="{FF2B5EF4-FFF2-40B4-BE49-F238E27FC236}">
                  <a16:creationId xmlns:a16="http://schemas.microsoft.com/office/drawing/2014/main" id="{86785AA7-8F43-42BB-83A0-9234E4F8B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57">
              <a:extLst>
                <a:ext uri="{FF2B5EF4-FFF2-40B4-BE49-F238E27FC236}">
                  <a16:creationId xmlns:a16="http://schemas.microsoft.com/office/drawing/2014/main" id="{9DED955D-6752-4696-A457-00056275A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58">
              <a:extLst>
                <a:ext uri="{FF2B5EF4-FFF2-40B4-BE49-F238E27FC236}">
                  <a16:creationId xmlns:a16="http://schemas.microsoft.com/office/drawing/2014/main" id="{1267BC00-BA93-4400-B126-4B17AC43B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6" name="Group 143">
            <a:extLst>
              <a:ext uri="{FF2B5EF4-FFF2-40B4-BE49-F238E27FC236}">
                <a16:creationId xmlns:a16="http://schemas.microsoft.com/office/drawing/2014/main" id="{45E7848D-CD75-4F69-80E1-03630D3EE012}"/>
              </a:ext>
            </a:extLst>
          </p:cNvPr>
          <p:cNvGrpSpPr/>
          <p:nvPr/>
        </p:nvGrpSpPr>
        <p:grpSpPr>
          <a:xfrm>
            <a:off x="13888498" y="4789121"/>
            <a:ext cx="2116744" cy="2116744"/>
            <a:chOff x="4427654" y="3049909"/>
            <a:chExt cx="464344" cy="464344"/>
          </a:xfrm>
          <a:solidFill>
            <a:srgbClr val="2E2E35"/>
          </a:solidFill>
        </p:grpSpPr>
        <p:sp>
          <p:nvSpPr>
            <p:cNvPr id="27" name="AutoShape 123">
              <a:extLst>
                <a:ext uri="{FF2B5EF4-FFF2-40B4-BE49-F238E27FC236}">
                  <a16:creationId xmlns:a16="http://schemas.microsoft.com/office/drawing/2014/main" id="{CCA3C32D-26BB-4AF8-91A5-C665F3E83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124">
              <a:extLst>
                <a:ext uri="{FF2B5EF4-FFF2-40B4-BE49-F238E27FC236}">
                  <a16:creationId xmlns:a16="http://schemas.microsoft.com/office/drawing/2014/main" id="{DBAD8F39-5BF0-4776-BE8A-CC0136339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25">
              <a:extLst>
                <a:ext uri="{FF2B5EF4-FFF2-40B4-BE49-F238E27FC236}">
                  <a16:creationId xmlns:a16="http://schemas.microsoft.com/office/drawing/2014/main" id="{6FDE1637-9323-4AD5-A9CE-7DDEF3EE7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0" name="Freeform 21">
            <a:extLst>
              <a:ext uri="{FF2B5EF4-FFF2-40B4-BE49-F238E27FC236}">
                <a16:creationId xmlns:a16="http://schemas.microsoft.com/office/drawing/2014/main" id="{0EF9CE4D-D235-4343-B367-CDBE24174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3881" y="4854964"/>
            <a:ext cx="1955369" cy="2025204"/>
          </a:xfrm>
          <a:custGeom>
            <a:avLst/>
            <a:gdLst>
              <a:gd name="T0" fmla="*/ 110816 w 619"/>
              <a:gd name="T1" fmla="*/ 0 h 635"/>
              <a:gd name="T2" fmla="*/ 110816 w 619"/>
              <a:gd name="T3" fmla="*/ 0 h 635"/>
              <a:gd name="T4" fmla="*/ 0 w 619"/>
              <a:gd name="T5" fmla="*/ 117651 h 635"/>
              <a:gd name="T6" fmla="*/ 110816 w 619"/>
              <a:gd name="T7" fmla="*/ 229509 h 635"/>
              <a:gd name="T8" fmla="*/ 221632 w 619"/>
              <a:gd name="T9" fmla="*/ 117651 h 635"/>
              <a:gd name="T10" fmla="*/ 110816 w 619"/>
              <a:gd name="T11" fmla="*/ 0 h 635"/>
              <a:gd name="T12" fmla="*/ 110816 w 619"/>
              <a:gd name="T13" fmla="*/ 213219 h 635"/>
              <a:gd name="T14" fmla="*/ 110816 w 619"/>
              <a:gd name="T15" fmla="*/ 213219 h 635"/>
              <a:gd name="T16" fmla="*/ 10400 w 619"/>
              <a:gd name="T17" fmla="*/ 117651 h 635"/>
              <a:gd name="T18" fmla="*/ 110816 w 619"/>
              <a:gd name="T19" fmla="*/ 16290 h 635"/>
              <a:gd name="T20" fmla="*/ 211232 w 619"/>
              <a:gd name="T21" fmla="*/ 117651 h 635"/>
              <a:gd name="T22" fmla="*/ 110816 w 619"/>
              <a:gd name="T23" fmla="*/ 213219 h 635"/>
              <a:gd name="T24" fmla="*/ 153134 w 619"/>
              <a:gd name="T25" fmla="*/ 64074 h 635"/>
              <a:gd name="T26" fmla="*/ 153134 w 619"/>
              <a:gd name="T27" fmla="*/ 64074 h 635"/>
              <a:gd name="T28" fmla="*/ 142375 w 619"/>
              <a:gd name="T29" fmla="*/ 69504 h 635"/>
              <a:gd name="T30" fmla="*/ 100416 w 619"/>
              <a:gd name="T31" fmla="*/ 149507 h 635"/>
              <a:gd name="T32" fmla="*/ 73877 w 619"/>
              <a:gd name="T33" fmla="*/ 122719 h 635"/>
              <a:gd name="T34" fmla="*/ 63477 w 619"/>
              <a:gd name="T35" fmla="*/ 122719 h 635"/>
              <a:gd name="T36" fmla="*/ 63477 w 619"/>
              <a:gd name="T37" fmla="*/ 133579 h 635"/>
              <a:gd name="T38" fmla="*/ 95037 w 619"/>
              <a:gd name="T39" fmla="*/ 165435 h 635"/>
              <a:gd name="T40" fmla="*/ 105437 w 619"/>
              <a:gd name="T41" fmla="*/ 165435 h 635"/>
              <a:gd name="T42" fmla="*/ 158155 w 619"/>
              <a:gd name="T43" fmla="*/ 74934 h 635"/>
              <a:gd name="T44" fmla="*/ 153134 w 619"/>
              <a:gd name="T45" fmla="*/ 64074 h 63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19" h="635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8"/>
                  <a:pt x="0" y="325"/>
                </a:cubicBezTo>
                <a:cubicBezTo>
                  <a:pt x="0" y="487"/>
                  <a:pt x="132" y="634"/>
                  <a:pt x="309" y="634"/>
                </a:cubicBezTo>
                <a:cubicBezTo>
                  <a:pt x="486" y="634"/>
                  <a:pt x="618" y="487"/>
                  <a:pt x="618" y="325"/>
                </a:cubicBezTo>
                <a:cubicBezTo>
                  <a:pt x="618" y="148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2"/>
                  <a:pt x="29" y="325"/>
                </a:cubicBezTo>
                <a:cubicBezTo>
                  <a:pt x="29" y="162"/>
                  <a:pt x="162" y="45"/>
                  <a:pt x="309" y="45"/>
                </a:cubicBezTo>
                <a:cubicBezTo>
                  <a:pt x="456" y="45"/>
                  <a:pt x="589" y="162"/>
                  <a:pt x="589" y="325"/>
                </a:cubicBezTo>
                <a:cubicBezTo>
                  <a:pt x="589" y="472"/>
                  <a:pt x="456" y="589"/>
                  <a:pt x="309" y="589"/>
                </a:cubicBezTo>
                <a:close/>
                <a:moveTo>
                  <a:pt x="427" y="177"/>
                </a:moveTo>
                <a:lnTo>
                  <a:pt x="427" y="177"/>
                </a:lnTo>
                <a:cubicBezTo>
                  <a:pt x="412" y="177"/>
                  <a:pt x="412" y="177"/>
                  <a:pt x="397" y="192"/>
                </a:cubicBezTo>
                <a:cubicBezTo>
                  <a:pt x="280" y="413"/>
                  <a:pt x="280" y="413"/>
                  <a:pt x="280" y="413"/>
                </a:cubicBezTo>
                <a:cubicBezTo>
                  <a:pt x="206" y="339"/>
                  <a:pt x="206" y="339"/>
                  <a:pt x="206" y="339"/>
                </a:cubicBezTo>
                <a:cubicBezTo>
                  <a:pt x="191" y="339"/>
                  <a:pt x="191" y="339"/>
                  <a:pt x="177" y="339"/>
                </a:cubicBezTo>
                <a:cubicBezTo>
                  <a:pt x="162" y="354"/>
                  <a:pt x="162" y="369"/>
                  <a:pt x="177" y="369"/>
                </a:cubicBezTo>
                <a:cubicBezTo>
                  <a:pt x="265" y="457"/>
                  <a:pt x="265" y="457"/>
                  <a:pt x="265" y="457"/>
                </a:cubicBezTo>
                <a:cubicBezTo>
                  <a:pt x="280" y="457"/>
                  <a:pt x="280" y="457"/>
                  <a:pt x="294" y="457"/>
                </a:cubicBezTo>
                <a:lnTo>
                  <a:pt x="441" y="207"/>
                </a:lnTo>
                <a:cubicBezTo>
                  <a:pt x="441" y="207"/>
                  <a:pt x="441" y="192"/>
                  <a:pt x="427" y="177"/>
                </a:cubicBezTo>
                <a:close/>
              </a:path>
            </a:pathLst>
          </a:custGeom>
          <a:solidFill>
            <a:srgbClr val="2E2E3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330187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57083-A511-429E-8F9B-F2938036223B}"/>
              </a:ext>
            </a:extLst>
          </p:cNvPr>
          <p:cNvSpPr/>
          <p:nvPr/>
        </p:nvSpPr>
        <p:spPr>
          <a:xfrm>
            <a:off x="8648700" y="0"/>
            <a:ext cx="15728950" cy="137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2CCB9-DA3C-4868-945B-8DB5CBA9B06C}"/>
              </a:ext>
            </a:extLst>
          </p:cNvPr>
          <p:cNvSpPr txBox="1"/>
          <p:nvPr/>
        </p:nvSpPr>
        <p:spPr>
          <a:xfrm>
            <a:off x="9186251" y="4780507"/>
            <a:ext cx="122301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Consolas" panose="020B0609020204030204" pitchFamily="49" charset="0"/>
              </a:rPr>
              <a:t>/* Special Thanks To ,,,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조교님 </a:t>
            </a:r>
            <a:r>
              <a:rPr lang="ko-KR" altLang="en-US" dirty="0" err="1">
                <a:solidFill>
                  <a:schemeClr val="bg1"/>
                </a:solidFill>
              </a:rPr>
              <a:t>임시현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스크럼 </a:t>
            </a:r>
            <a:r>
              <a:rPr lang="ko-KR" altLang="en-US" dirty="0" err="1">
                <a:solidFill>
                  <a:schemeClr val="bg1"/>
                </a:solidFill>
              </a:rPr>
              <a:t>앞조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기태헌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박채린</a:t>
            </a:r>
            <a:r>
              <a:rPr lang="ko-KR" altLang="en-US" dirty="0">
                <a:solidFill>
                  <a:schemeClr val="bg1"/>
                </a:solidFill>
              </a:rPr>
              <a:t> 손현준 </a:t>
            </a:r>
            <a:r>
              <a:rPr lang="ko-KR" altLang="en-US" dirty="0" err="1">
                <a:solidFill>
                  <a:schemeClr val="bg1"/>
                </a:solidFill>
              </a:rPr>
              <a:t>이현재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박유찬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정슬인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  <a:latin typeface="Consolas" panose="020B0609020204030204" pitchFamily="49" charset="0"/>
              </a:rPr>
              <a:t>*/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E70DDA-2528-4A59-8EC3-219D0434EC0A}"/>
              </a:ext>
            </a:extLst>
          </p:cNvPr>
          <p:cNvGrpSpPr/>
          <p:nvPr/>
        </p:nvGrpSpPr>
        <p:grpSpPr>
          <a:xfrm>
            <a:off x="1951648" y="1638300"/>
            <a:ext cx="4851418" cy="10439400"/>
            <a:chOff x="9751061" y="1638300"/>
            <a:chExt cx="4851418" cy="104394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80042FB-EF81-4B0F-AC8B-408FEC40634B}"/>
                </a:ext>
              </a:extLst>
            </p:cNvPr>
            <p:cNvSpPr/>
            <p:nvPr/>
          </p:nvSpPr>
          <p:spPr>
            <a:xfrm>
              <a:off x="9751061" y="1638300"/>
              <a:ext cx="4851418" cy="10439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198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763D726-7790-4DEE-8AFB-A46FD50D6594}"/>
                </a:ext>
              </a:extLst>
            </p:cNvPr>
            <p:cNvGrpSpPr/>
            <p:nvPr/>
          </p:nvGrpSpPr>
          <p:grpSpPr>
            <a:xfrm>
              <a:off x="10153846" y="4614743"/>
              <a:ext cx="4098108" cy="4098483"/>
              <a:chOff x="10153846" y="4614743"/>
              <a:chExt cx="4098108" cy="409848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615194A-DD92-493F-8C01-A6AB902B3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52091" y="601373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7445368-7B40-4A14-B8E1-6471E1D95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3846" y="741272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483ACF1-75A2-4114-A14B-1222DEB48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52091" y="461474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5C2758C-CB03-44EF-B01A-AA5A8A0D7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52968" y="741272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DD02C86-7270-45E3-A5D8-AE3FDEBA5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3846" y="601373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12E0C7-FD32-41BA-98E9-13ED48440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3846" y="461474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E7B84C-AB96-458D-A6A8-04EEAC01D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52970" y="461474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393EBE6-58F6-48EF-A99C-E0255011A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52091" y="7412723"/>
                <a:ext cx="1299863" cy="1300503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6E5408D-EBF8-4DF2-85B3-760374E7A26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55" y="6013733"/>
            <a:ext cx="1300503" cy="1300503"/>
          </a:xfrm>
          <a:prstGeom prst="roundRect">
            <a:avLst>
              <a:gd name="adj" fmla="val 26222"/>
            </a:avLst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263034E-66B8-487B-A683-C3490BBBE6F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63" y="1326433"/>
            <a:ext cx="5126086" cy="114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00">
        <p:fade/>
      </p:transition>
    </mc:Choice>
    <mc:Fallback xmlns="">
      <p:transition spd="med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66532" y="5318732"/>
            <a:ext cx="14678969" cy="10460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“See the Forest not Trees”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608588" y="6349880"/>
            <a:ext cx="347942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18254" y="7012177"/>
            <a:ext cx="456305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-</a:t>
            </a:r>
            <a:r>
              <a:rPr lang="en-US" sz="4000" spc="6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Soyeon</a:t>
            </a:r>
            <a:r>
              <a:rPr lang="en-US" sz="4000" spc="6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Kim</a:t>
            </a:r>
          </a:p>
        </p:txBody>
      </p:sp>
      <p:pic>
        <p:nvPicPr>
          <p:cNvPr id="35" name="Picture 2" descr="forest에 대한 이미지 검색결과">
            <a:extLst>
              <a:ext uri="{FF2B5EF4-FFF2-40B4-BE49-F238E27FC236}">
                <a16:creationId xmlns:a16="http://schemas.microsoft.com/office/drawing/2014/main" id="{119ABBCE-268D-4DDD-BDA9-30172FBC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650" y="-170121"/>
            <a:ext cx="9144000" cy="1429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AE70DDA-2528-4A59-8EC3-219D0434EC0A}"/>
              </a:ext>
            </a:extLst>
          </p:cNvPr>
          <p:cNvGrpSpPr/>
          <p:nvPr/>
        </p:nvGrpSpPr>
        <p:grpSpPr>
          <a:xfrm>
            <a:off x="1951648" y="1638300"/>
            <a:ext cx="4851418" cy="10439400"/>
            <a:chOff x="9751061" y="1638300"/>
            <a:chExt cx="4851418" cy="104394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80042FB-EF81-4B0F-AC8B-408FEC40634B}"/>
                </a:ext>
              </a:extLst>
            </p:cNvPr>
            <p:cNvSpPr/>
            <p:nvPr/>
          </p:nvSpPr>
          <p:spPr>
            <a:xfrm>
              <a:off x="9751061" y="1638300"/>
              <a:ext cx="4851418" cy="10439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198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763D726-7790-4DEE-8AFB-A46FD50D6594}"/>
                </a:ext>
              </a:extLst>
            </p:cNvPr>
            <p:cNvGrpSpPr/>
            <p:nvPr/>
          </p:nvGrpSpPr>
          <p:grpSpPr>
            <a:xfrm>
              <a:off x="10153846" y="4614743"/>
              <a:ext cx="4098108" cy="4098483"/>
              <a:chOff x="10153846" y="4614743"/>
              <a:chExt cx="4098108" cy="409848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615194A-DD92-493F-8C01-A6AB902B3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52091" y="601373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7445368-7B40-4A14-B8E1-6471E1D95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3846" y="741272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483ACF1-75A2-4114-A14B-1222DEB48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52091" y="461474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5C2758C-CB03-44EF-B01A-AA5A8A0D7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52968" y="741272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DD02C86-7270-45E3-A5D8-AE3FDEBA5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3846" y="601373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12E0C7-FD32-41BA-98E9-13ED48440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3846" y="461474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E7B84C-AB96-458D-A6A8-04EEAC01D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52970" y="4614743"/>
                <a:ext cx="1299863" cy="1300503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393EBE6-58F6-48EF-A99C-E0255011A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52091" y="7412723"/>
                <a:ext cx="1299863" cy="1300503"/>
              </a:xfrm>
              <a:prstGeom prst="rect">
                <a:avLst/>
              </a:prstGeom>
            </p:spPr>
          </p:pic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9CCDD6-0C63-4FE3-9FFA-0337238D956B}"/>
              </a:ext>
            </a:extLst>
          </p:cNvPr>
          <p:cNvSpPr/>
          <p:nvPr/>
        </p:nvSpPr>
        <p:spPr>
          <a:xfrm>
            <a:off x="9786192" y="1638300"/>
            <a:ext cx="4879339" cy="1072084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49C818-3BE1-4C48-97BE-75446DD1A490}"/>
              </a:ext>
            </a:extLst>
          </p:cNvPr>
          <p:cNvSpPr txBox="1"/>
          <p:nvPr/>
        </p:nvSpPr>
        <p:spPr>
          <a:xfrm>
            <a:off x="10456944" y="8239956"/>
            <a:ext cx="3478837" cy="341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198" dirty="0">
                <a:solidFill>
                  <a:schemeClr val="bg1"/>
                </a:solidFill>
                <a:latin typeface="Bebas" pitchFamily="2" charset="0"/>
              </a:rPr>
              <a:t> </a:t>
            </a:r>
            <a:r>
              <a:rPr lang="en-US" altLang="ko-KR" sz="7198" dirty="0" err="1">
                <a:solidFill>
                  <a:schemeClr val="bg1"/>
                </a:solidFill>
                <a:latin typeface="Bebas" pitchFamily="2" charset="0"/>
              </a:rPr>
              <a:t>aND</a:t>
            </a:r>
            <a:r>
              <a:rPr lang="en-US" altLang="ko-KR" sz="7198" dirty="0">
                <a:solidFill>
                  <a:schemeClr val="bg1"/>
                </a:solidFill>
                <a:latin typeface="Bebas" pitchFamily="2" charset="0"/>
              </a:rPr>
              <a:t> </a:t>
            </a:r>
          </a:p>
          <a:p>
            <a:pPr algn="ctr"/>
            <a:r>
              <a:rPr lang="en-US" altLang="ko-KR" sz="7198" dirty="0">
                <a:solidFill>
                  <a:schemeClr val="bg1"/>
                </a:solidFill>
                <a:latin typeface="Bebas" pitchFamily="2" charset="0"/>
              </a:rPr>
              <a:t> HAPPY</a:t>
            </a:r>
          </a:p>
          <a:p>
            <a:pPr algn="ctr"/>
            <a:r>
              <a:rPr lang="en-US" altLang="ko-KR" sz="7198" dirty="0">
                <a:solidFill>
                  <a:schemeClr val="bg1"/>
                </a:solidFill>
                <a:latin typeface="Bebas" pitchFamily="2" charset="0"/>
              </a:rPr>
              <a:t>NEW YEAR!</a:t>
            </a:r>
            <a:endParaRPr lang="ko-KR" altLang="en-US" sz="7198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AC1A2F-7815-4789-8AE0-7FD694BE7C39}"/>
              </a:ext>
            </a:extLst>
          </p:cNvPr>
          <p:cNvSpPr txBox="1"/>
          <p:nvPr/>
        </p:nvSpPr>
        <p:spPr>
          <a:xfrm>
            <a:off x="10529080" y="2376395"/>
            <a:ext cx="3334567" cy="341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198" dirty="0">
                <a:solidFill>
                  <a:schemeClr val="bg1"/>
                </a:solidFill>
                <a:latin typeface="Bebas" pitchFamily="2" charset="0"/>
              </a:rPr>
              <a:t>THANKS </a:t>
            </a:r>
          </a:p>
          <a:p>
            <a:pPr algn="ctr"/>
            <a:r>
              <a:rPr lang="en-US" altLang="ko-KR" sz="7198" dirty="0">
                <a:solidFill>
                  <a:schemeClr val="bg1"/>
                </a:solidFill>
                <a:latin typeface="Bebas" pitchFamily="2" charset="0"/>
              </a:rPr>
              <a:t> FOR</a:t>
            </a:r>
          </a:p>
          <a:p>
            <a:pPr algn="ctr"/>
            <a:r>
              <a:rPr lang="en-US" altLang="ko-KR" sz="7198" dirty="0">
                <a:solidFill>
                  <a:schemeClr val="bg1"/>
                </a:solidFill>
                <a:latin typeface="Bebas" pitchFamily="2" charset="0"/>
              </a:rPr>
              <a:t>WATCHING</a:t>
            </a:r>
            <a:endParaRPr lang="ko-KR" altLang="en-US" sz="7198" dirty="0">
              <a:solidFill>
                <a:schemeClr val="bg1"/>
              </a:solidFill>
              <a:latin typeface="Bebas" pitchFamily="2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263034E-66B8-487B-A683-C3490BBBE6F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63" y="1326433"/>
            <a:ext cx="5126086" cy="114490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E5408D-EBF8-4DF2-85B3-760374E7A26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55" y="6013733"/>
            <a:ext cx="1300503" cy="1300503"/>
          </a:xfrm>
          <a:prstGeom prst="roundRect">
            <a:avLst>
              <a:gd name="adj" fmla="val 26222"/>
            </a:avLst>
          </a:prstGeom>
        </p:spPr>
      </p:pic>
    </p:spTree>
    <p:extLst>
      <p:ext uri="{BB962C8B-B14F-4D97-AF65-F5344CB8AC3E}">
        <p14:creationId xmlns:p14="http://schemas.microsoft.com/office/powerpoint/2010/main" val="18169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00">
        <p:fade/>
      </p:transition>
    </mc:Choice>
    <mc:Fallback xmlns="">
      <p:transition spd="med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183 0 " pathEditMode="relative" ptsTypes="AA"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183 0 " pathEditMode="relative" ptsTypes="AA">
                                      <p:cBhvr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7169E-6 -3.7037E-7 L 0.32183 -3.7037E-7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13790" y="1150575"/>
            <a:ext cx="458170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GGALGOM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50644" y="723273"/>
            <a:ext cx="6352380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Cleaning Alarm for Self-Boarder</a:t>
            </a:r>
          </a:p>
        </p:txBody>
      </p:sp>
      <p:grpSp>
        <p:nvGrpSpPr>
          <p:cNvPr id="13" name="Group 95">
            <a:extLst>
              <a:ext uri="{FF2B5EF4-FFF2-40B4-BE49-F238E27FC236}">
                <a16:creationId xmlns:a16="http://schemas.microsoft.com/office/drawing/2014/main" id="{DC71C80E-62B7-4216-8A47-B03FC30073AE}"/>
              </a:ext>
            </a:extLst>
          </p:cNvPr>
          <p:cNvGrpSpPr/>
          <p:nvPr/>
        </p:nvGrpSpPr>
        <p:grpSpPr>
          <a:xfrm>
            <a:off x="3555271" y="6454713"/>
            <a:ext cx="896033" cy="894505"/>
            <a:chOff x="6357938" y="1647825"/>
            <a:chExt cx="465138" cy="464344"/>
          </a:xfrm>
          <a:solidFill>
            <a:schemeClr val="tx1"/>
          </a:solidFill>
        </p:grpSpPr>
        <p:sp>
          <p:nvSpPr>
            <p:cNvPr id="14" name="AutoShape 84">
              <a:extLst>
                <a:ext uri="{FF2B5EF4-FFF2-40B4-BE49-F238E27FC236}">
                  <a16:creationId xmlns:a16="http://schemas.microsoft.com/office/drawing/2014/main" id="{6012FA55-081D-488E-BCC5-E051E930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85">
              <a:extLst>
                <a:ext uri="{FF2B5EF4-FFF2-40B4-BE49-F238E27FC236}">
                  <a16:creationId xmlns:a16="http://schemas.microsoft.com/office/drawing/2014/main" id="{1CFE9C5C-8C2A-4597-88B8-8AE4CA9B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86">
              <a:extLst>
                <a:ext uri="{FF2B5EF4-FFF2-40B4-BE49-F238E27FC236}">
                  <a16:creationId xmlns:a16="http://schemas.microsoft.com/office/drawing/2014/main" id="{B7A2C0A5-54D3-4BD1-B75A-344652B60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87">
              <a:extLst>
                <a:ext uri="{FF2B5EF4-FFF2-40B4-BE49-F238E27FC236}">
                  <a16:creationId xmlns:a16="http://schemas.microsoft.com/office/drawing/2014/main" id="{E8A520FF-F842-444B-A335-324263DCD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88">
              <a:extLst>
                <a:ext uri="{FF2B5EF4-FFF2-40B4-BE49-F238E27FC236}">
                  <a16:creationId xmlns:a16="http://schemas.microsoft.com/office/drawing/2014/main" id="{D24D4FDB-63E4-44CC-8E55-1D39E1FE5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89">
              <a:extLst>
                <a:ext uri="{FF2B5EF4-FFF2-40B4-BE49-F238E27FC236}">
                  <a16:creationId xmlns:a16="http://schemas.microsoft.com/office/drawing/2014/main" id="{7D89A549-618A-4034-8D7E-B05C32DD8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90">
              <a:extLst>
                <a:ext uri="{FF2B5EF4-FFF2-40B4-BE49-F238E27FC236}">
                  <a16:creationId xmlns:a16="http://schemas.microsoft.com/office/drawing/2014/main" id="{66FA6E28-2FBF-4563-9C05-4873A6FB6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91">
              <a:extLst>
                <a:ext uri="{FF2B5EF4-FFF2-40B4-BE49-F238E27FC236}">
                  <a16:creationId xmlns:a16="http://schemas.microsoft.com/office/drawing/2014/main" id="{8A7C39DB-5D24-4603-B22D-85F420671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92">
              <a:extLst>
                <a:ext uri="{FF2B5EF4-FFF2-40B4-BE49-F238E27FC236}">
                  <a16:creationId xmlns:a16="http://schemas.microsoft.com/office/drawing/2014/main" id="{C1AF50D9-A25E-4246-81CD-511F62B9B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93">
              <a:extLst>
                <a:ext uri="{FF2B5EF4-FFF2-40B4-BE49-F238E27FC236}">
                  <a16:creationId xmlns:a16="http://schemas.microsoft.com/office/drawing/2014/main" id="{BB589ACC-3260-4FFD-80FC-2E285BB61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94">
              <a:extLst>
                <a:ext uri="{FF2B5EF4-FFF2-40B4-BE49-F238E27FC236}">
                  <a16:creationId xmlns:a16="http://schemas.microsoft.com/office/drawing/2014/main" id="{C28FAA15-844D-42F7-B7FD-DE36EBF69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95">
              <a:extLst>
                <a:ext uri="{FF2B5EF4-FFF2-40B4-BE49-F238E27FC236}">
                  <a16:creationId xmlns:a16="http://schemas.microsoft.com/office/drawing/2014/main" id="{5E75B795-936F-418C-88FC-5AB66F85C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96">
              <a:extLst>
                <a:ext uri="{FF2B5EF4-FFF2-40B4-BE49-F238E27FC236}">
                  <a16:creationId xmlns:a16="http://schemas.microsoft.com/office/drawing/2014/main" id="{C4526D75-F6B8-4BEC-95EA-FBB955735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7" name="Group 87">
            <a:extLst>
              <a:ext uri="{FF2B5EF4-FFF2-40B4-BE49-F238E27FC236}">
                <a16:creationId xmlns:a16="http://schemas.microsoft.com/office/drawing/2014/main" id="{B94F07EA-DA28-4363-998B-A2B32DC8E97A}"/>
              </a:ext>
            </a:extLst>
          </p:cNvPr>
          <p:cNvGrpSpPr/>
          <p:nvPr/>
        </p:nvGrpSpPr>
        <p:grpSpPr>
          <a:xfrm>
            <a:off x="11709172" y="6418266"/>
            <a:ext cx="990937" cy="930952"/>
            <a:chOff x="9148085" y="2115665"/>
            <a:chExt cx="434975" cy="464344"/>
          </a:xfrm>
          <a:solidFill>
            <a:schemeClr val="tx1"/>
          </a:solidFill>
        </p:grpSpPr>
        <p:sp>
          <p:nvSpPr>
            <p:cNvPr id="28" name="AutoShape 78">
              <a:extLst>
                <a:ext uri="{FF2B5EF4-FFF2-40B4-BE49-F238E27FC236}">
                  <a16:creationId xmlns:a16="http://schemas.microsoft.com/office/drawing/2014/main" id="{7EE5FA81-BCB7-4D18-AD1A-8A16D6C00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8085" y="211566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79">
              <a:extLst>
                <a:ext uri="{FF2B5EF4-FFF2-40B4-BE49-F238E27FC236}">
                  <a16:creationId xmlns:a16="http://schemas.microsoft.com/office/drawing/2014/main" id="{6FF80330-EA0E-454C-A185-4C20F22F3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6029" y="217360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0" name="AutoShape 80">
              <a:extLst>
                <a:ext uri="{FF2B5EF4-FFF2-40B4-BE49-F238E27FC236}">
                  <a16:creationId xmlns:a16="http://schemas.microsoft.com/office/drawing/2014/main" id="{8FED444F-2719-4717-8B4F-5753B3C67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9860" y="221726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1" name="AutoShape 46">
            <a:extLst>
              <a:ext uri="{FF2B5EF4-FFF2-40B4-BE49-F238E27FC236}">
                <a16:creationId xmlns:a16="http://schemas.microsoft.com/office/drawing/2014/main" id="{D4337191-6A90-472D-8AD9-B889C5C87234}"/>
              </a:ext>
            </a:extLst>
          </p:cNvPr>
          <p:cNvSpPr>
            <a:spLocks/>
          </p:cNvSpPr>
          <p:nvPr/>
        </p:nvSpPr>
        <p:spPr bwMode="auto">
          <a:xfrm>
            <a:off x="19878124" y="6373321"/>
            <a:ext cx="990936" cy="9909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C485884-9FC8-495A-9125-E78F200A10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2" r="9572"/>
          <a:stretch>
            <a:fillRect/>
          </a:stretch>
        </p:blipFill>
        <p:spPr/>
      </p:pic>
      <p:pic>
        <p:nvPicPr>
          <p:cNvPr id="35" name="그림 개체 틀 34">
            <a:extLst>
              <a:ext uri="{FF2B5EF4-FFF2-40B4-BE49-F238E27FC236}">
                <a16:creationId xmlns:a16="http://schemas.microsoft.com/office/drawing/2014/main" id="{41E18E24-4DFE-4452-B08B-984AE4C84A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r="9729"/>
          <a:stretch>
            <a:fillRect/>
          </a:stretch>
        </p:blipFill>
        <p:spPr/>
      </p:pic>
      <p:pic>
        <p:nvPicPr>
          <p:cNvPr id="45" name="그림 개체 틀 44">
            <a:extLst>
              <a:ext uri="{FF2B5EF4-FFF2-40B4-BE49-F238E27FC236}">
                <a16:creationId xmlns:a16="http://schemas.microsoft.com/office/drawing/2014/main" id="{7582CAF1-B8C7-4C80-8420-757D5E43C5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 r="6933"/>
          <a:stretch>
            <a:fillRect/>
          </a:stretch>
        </p:blipFill>
        <p:spPr/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78DFA43-465C-4FF3-8DF0-84D09A5867B3}"/>
              </a:ext>
            </a:extLst>
          </p:cNvPr>
          <p:cNvCxnSpPr>
            <a:cxnSpLocks/>
          </p:cNvCxnSpPr>
          <p:nvPr/>
        </p:nvCxnSpPr>
        <p:spPr>
          <a:xfrm>
            <a:off x="12184809" y="3219450"/>
            <a:ext cx="0" cy="22669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CB35B9F-0F75-4D40-9DD4-AD497D0B772C}"/>
              </a:ext>
            </a:extLst>
          </p:cNvPr>
          <p:cNvCxnSpPr>
            <a:cxnSpLocks/>
          </p:cNvCxnSpPr>
          <p:nvPr/>
        </p:nvCxnSpPr>
        <p:spPr>
          <a:xfrm flipH="1">
            <a:off x="4067128" y="3294303"/>
            <a:ext cx="6219874" cy="226829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223AFCF-A751-4545-85B0-0B408C51B403}"/>
              </a:ext>
            </a:extLst>
          </p:cNvPr>
          <p:cNvCxnSpPr>
            <a:cxnSpLocks/>
          </p:cNvCxnSpPr>
          <p:nvPr/>
        </p:nvCxnSpPr>
        <p:spPr>
          <a:xfrm>
            <a:off x="14015871" y="3219450"/>
            <a:ext cx="6219874" cy="226829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39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141">
            <a:extLst>
              <a:ext uri="{FF2B5EF4-FFF2-40B4-BE49-F238E27FC236}">
                <a16:creationId xmlns:a16="http://schemas.microsoft.com/office/drawing/2014/main" id="{07F6BD5E-52E4-4CFD-B949-9C583F18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3477" y="6090126"/>
            <a:ext cx="556900" cy="556900"/>
          </a:xfrm>
          <a:custGeom>
            <a:avLst/>
            <a:gdLst>
              <a:gd name="T0" fmla="*/ 196146 w 634"/>
              <a:gd name="T1" fmla="*/ 0 h 634"/>
              <a:gd name="T2" fmla="*/ 196146 w 634"/>
              <a:gd name="T3" fmla="*/ 0 h 634"/>
              <a:gd name="T4" fmla="*/ 26321 w 634"/>
              <a:gd name="T5" fmla="*/ 0 h 634"/>
              <a:gd name="T6" fmla="*/ 0 w 634"/>
              <a:gd name="T7" fmla="*/ 31723 h 634"/>
              <a:gd name="T8" fmla="*/ 0 w 634"/>
              <a:gd name="T9" fmla="*/ 201874 h 634"/>
              <a:gd name="T10" fmla="*/ 26321 w 634"/>
              <a:gd name="T11" fmla="*/ 228190 h 634"/>
              <a:gd name="T12" fmla="*/ 196146 w 634"/>
              <a:gd name="T13" fmla="*/ 228190 h 634"/>
              <a:gd name="T14" fmla="*/ 228236 w 634"/>
              <a:gd name="T15" fmla="*/ 201874 h 634"/>
              <a:gd name="T16" fmla="*/ 228236 w 634"/>
              <a:gd name="T17" fmla="*/ 31723 h 634"/>
              <a:gd name="T18" fmla="*/ 196146 w 634"/>
              <a:gd name="T19" fmla="*/ 0 h 634"/>
              <a:gd name="T20" fmla="*/ 58411 w 634"/>
              <a:gd name="T21" fmla="*/ 15862 h 634"/>
              <a:gd name="T22" fmla="*/ 58411 w 634"/>
              <a:gd name="T23" fmla="*/ 15862 h 634"/>
              <a:gd name="T24" fmla="*/ 169825 w 634"/>
              <a:gd name="T25" fmla="*/ 15862 h 634"/>
              <a:gd name="T26" fmla="*/ 169825 w 634"/>
              <a:gd name="T27" fmla="*/ 79668 h 634"/>
              <a:gd name="T28" fmla="*/ 164417 w 634"/>
              <a:gd name="T29" fmla="*/ 84715 h 634"/>
              <a:gd name="T30" fmla="*/ 63459 w 634"/>
              <a:gd name="T31" fmla="*/ 84715 h 634"/>
              <a:gd name="T32" fmla="*/ 58411 w 634"/>
              <a:gd name="T33" fmla="*/ 79668 h 634"/>
              <a:gd name="T34" fmla="*/ 58411 w 634"/>
              <a:gd name="T35" fmla="*/ 15862 h 634"/>
              <a:gd name="T36" fmla="*/ 212011 w 634"/>
              <a:gd name="T37" fmla="*/ 201874 h 634"/>
              <a:gd name="T38" fmla="*/ 212011 w 634"/>
              <a:gd name="T39" fmla="*/ 201874 h 634"/>
              <a:gd name="T40" fmla="*/ 196146 w 634"/>
              <a:gd name="T41" fmla="*/ 212328 h 634"/>
              <a:gd name="T42" fmla="*/ 26321 w 634"/>
              <a:gd name="T43" fmla="*/ 212328 h 634"/>
              <a:gd name="T44" fmla="*/ 15865 w 634"/>
              <a:gd name="T45" fmla="*/ 201874 h 634"/>
              <a:gd name="T46" fmla="*/ 15865 w 634"/>
              <a:gd name="T47" fmla="*/ 31723 h 634"/>
              <a:gd name="T48" fmla="*/ 26321 w 634"/>
              <a:gd name="T49" fmla="*/ 15862 h 634"/>
              <a:gd name="T50" fmla="*/ 42186 w 634"/>
              <a:gd name="T51" fmla="*/ 15862 h 634"/>
              <a:gd name="T52" fmla="*/ 42186 w 634"/>
              <a:gd name="T53" fmla="*/ 84715 h 634"/>
              <a:gd name="T54" fmla="*/ 58411 w 634"/>
              <a:gd name="T55" fmla="*/ 100937 h 634"/>
              <a:gd name="T56" fmla="*/ 169825 w 634"/>
              <a:gd name="T57" fmla="*/ 100937 h 634"/>
              <a:gd name="T58" fmla="*/ 185690 w 634"/>
              <a:gd name="T59" fmla="*/ 84715 h 634"/>
              <a:gd name="T60" fmla="*/ 185690 w 634"/>
              <a:gd name="T61" fmla="*/ 15862 h 634"/>
              <a:gd name="T62" fmla="*/ 196146 w 634"/>
              <a:gd name="T63" fmla="*/ 15862 h 634"/>
              <a:gd name="T64" fmla="*/ 212011 w 634"/>
              <a:gd name="T65" fmla="*/ 31723 h 634"/>
              <a:gd name="T66" fmla="*/ 212011 w 634"/>
              <a:gd name="T67" fmla="*/ 201874 h 634"/>
              <a:gd name="T68" fmla="*/ 132327 w 634"/>
              <a:gd name="T69" fmla="*/ 74261 h 634"/>
              <a:gd name="T70" fmla="*/ 132327 w 634"/>
              <a:gd name="T71" fmla="*/ 74261 h 634"/>
              <a:gd name="T72" fmla="*/ 143144 w 634"/>
              <a:gd name="T73" fmla="*/ 63807 h 634"/>
              <a:gd name="T74" fmla="*/ 143144 w 634"/>
              <a:gd name="T75" fmla="*/ 37130 h 634"/>
              <a:gd name="T76" fmla="*/ 132327 w 634"/>
              <a:gd name="T77" fmla="*/ 31723 h 634"/>
              <a:gd name="T78" fmla="*/ 127279 w 634"/>
              <a:gd name="T79" fmla="*/ 37130 h 634"/>
              <a:gd name="T80" fmla="*/ 127279 w 634"/>
              <a:gd name="T81" fmla="*/ 63807 h 634"/>
              <a:gd name="T82" fmla="*/ 132327 w 634"/>
              <a:gd name="T83" fmla="*/ 74261 h 63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34" h="634"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162" y="44"/>
                </a:moveTo>
                <a:lnTo>
                  <a:pt x="162" y="44"/>
                </a:lnTo>
                <a:cubicBezTo>
                  <a:pt x="162" y="44"/>
                  <a:pt x="456" y="44"/>
                  <a:pt x="471" y="44"/>
                </a:cubicBezTo>
                <a:cubicBezTo>
                  <a:pt x="471" y="221"/>
                  <a:pt x="471" y="221"/>
                  <a:pt x="471" y="221"/>
                </a:cubicBezTo>
                <a:cubicBezTo>
                  <a:pt x="471" y="235"/>
                  <a:pt x="456" y="235"/>
                  <a:pt x="456" y="235"/>
                </a:cubicBezTo>
                <a:cubicBezTo>
                  <a:pt x="176" y="235"/>
                  <a:pt x="176" y="235"/>
                  <a:pt x="176" y="235"/>
                </a:cubicBezTo>
                <a:cubicBezTo>
                  <a:pt x="162" y="235"/>
                  <a:pt x="162" y="235"/>
                  <a:pt x="162" y="221"/>
                </a:cubicBezTo>
                <a:lnTo>
                  <a:pt x="162" y="44"/>
                </a:ln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17" y="265"/>
                  <a:pt x="132" y="280"/>
                  <a:pt x="162" y="280"/>
                </a:cubicBezTo>
                <a:cubicBezTo>
                  <a:pt x="471" y="280"/>
                  <a:pt x="471" y="280"/>
                  <a:pt x="471" y="280"/>
                </a:cubicBezTo>
                <a:cubicBezTo>
                  <a:pt x="485" y="280"/>
                  <a:pt x="515" y="265"/>
                  <a:pt x="515" y="235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60"/>
                </a:lnTo>
                <a:close/>
                <a:moveTo>
                  <a:pt x="367" y="206"/>
                </a:moveTo>
                <a:lnTo>
                  <a:pt x="367" y="206"/>
                </a:lnTo>
                <a:cubicBezTo>
                  <a:pt x="383" y="206"/>
                  <a:pt x="397" y="192"/>
                  <a:pt x="397" y="177"/>
                </a:cubicBezTo>
                <a:cubicBezTo>
                  <a:pt x="397" y="103"/>
                  <a:pt x="397" y="103"/>
                  <a:pt x="397" y="103"/>
                </a:cubicBezTo>
                <a:cubicBezTo>
                  <a:pt x="397" y="88"/>
                  <a:pt x="383" y="88"/>
                  <a:pt x="367" y="88"/>
                </a:cubicBezTo>
                <a:cubicBezTo>
                  <a:pt x="367" y="88"/>
                  <a:pt x="353" y="88"/>
                  <a:pt x="353" y="103"/>
                </a:cubicBezTo>
                <a:cubicBezTo>
                  <a:pt x="353" y="177"/>
                  <a:pt x="353" y="177"/>
                  <a:pt x="353" y="177"/>
                </a:cubicBezTo>
                <a:cubicBezTo>
                  <a:pt x="353" y="192"/>
                  <a:pt x="367" y="206"/>
                  <a:pt x="367" y="206"/>
                </a:cubicBezTo>
                <a:close/>
              </a:path>
            </a:pathLst>
          </a:custGeom>
          <a:solidFill>
            <a:schemeClr val="tx2">
              <a:lumMod val="65000"/>
              <a:lumOff val="3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DE1D15-438A-4455-A4A1-1FD05BC4FE97}"/>
              </a:ext>
            </a:extLst>
          </p:cNvPr>
          <p:cNvSpPr/>
          <p:nvPr/>
        </p:nvSpPr>
        <p:spPr>
          <a:xfrm>
            <a:off x="0" y="-26179"/>
            <a:ext cx="12262662" cy="13715995"/>
          </a:xfrm>
          <a:prstGeom prst="rect">
            <a:avLst/>
          </a:prstGeom>
          <a:solidFill>
            <a:srgbClr val="FF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37875" y="11269096"/>
            <a:ext cx="8334629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ko-KR" alt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화면이 작아도 걱정 마세요</a:t>
            </a:r>
            <a:r>
              <a:rPr lang="en-US" altLang="ko-KR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en-US" sz="23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86736" y="10630033"/>
            <a:ext cx="242566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스크롤 가능</a:t>
            </a:r>
            <a:endParaRPr lang="en-US" sz="3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037875" y="6569679"/>
            <a:ext cx="8334629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ko-KR" alt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하나하나 추가할 필요 없어요</a:t>
            </a:r>
            <a:r>
              <a:rPr lang="en-US" altLang="ko-KR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en-US" sz="23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86736" y="5930616"/>
            <a:ext cx="242566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데이터 연동</a:t>
            </a:r>
            <a:endParaRPr lang="en-US" sz="3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037875" y="4138713"/>
            <a:ext cx="8334629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Simple is the best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186736" y="3499650"/>
            <a:ext cx="327205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간단함이 최고다</a:t>
            </a:r>
            <a:endParaRPr lang="en-US" sz="3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Shape 2563"/>
          <p:cNvSpPr/>
          <p:nvPr/>
        </p:nvSpPr>
        <p:spPr>
          <a:xfrm>
            <a:off x="13934315" y="364523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TextBox 18"/>
          <p:cNvSpPr txBox="1"/>
          <p:nvPr/>
        </p:nvSpPr>
        <p:spPr>
          <a:xfrm>
            <a:off x="16599146" y="1150575"/>
            <a:ext cx="3998210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Contacts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7441752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576174" y="723273"/>
            <a:ext cx="2040880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FIRST TAB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5037875" y="8956040"/>
            <a:ext cx="8334629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ko-KR" alt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깨끗하게</a:t>
            </a:r>
            <a:r>
              <a:rPr lang="en-US" altLang="ko-KR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ko-KR" alt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밝게</a:t>
            </a:r>
            <a:r>
              <a:rPr lang="en-US" altLang="ko-KR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ko-KR" alt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선명하게</a:t>
            </a:r>
            <a:r>
              <a:rPr lang="en-US" altLang="ko-KR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en-US" sz="23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86736" y="8316977"/>
            <a:ext cx="598798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RecyclerView</a:t>
            </a:r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를</a:t>
            </a:r>
            <a:r>
              <a:rPr lang="en-US" altLang="ko-KR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이용한 시각화</a:t>
            </a:r>
            <a:endParaRPr lang="en-US" sz="3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5A53AE-94DB-4FBD-B3E9-D2BFCBD9ABA7}"/>
              </a:ext>
            </a:extLst>
          </p:cNvPr>
          <p:cNvGrpSpPr/>
          <p:nvPr/>
        </p:nvGrpSpPr>
        <p:grpSpPr>
          <a:xfrm>
            <a:off x="2485916" y="1169549"/>
            <a:ext cx="7290830" cy="15620712"/>
            <a:chOff x="2154704" y="1288128"/>
            <a:chExt cx="7290830" cy="1562071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5C24509-BE36-4DB0-ABE4-EDB34CE6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704" y="1288128"/>
              <a:ext cx="7290829" cy="1562071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93A90B6-4F24-434E-97EF-E09581ED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507" y="1328412"/>
              <a:ext cx="7272027" cy="15580427"/>
            </a:xfrm>
            <a:prstGeom prst="rect">
              <a:avLst/>
            </a:prstGeom>
          </p:spPr>
        </p:pic>
      </p:grpSp>
      <p:sp>
        <p:nvSpPr>
          <p:cNvPr id="45" name="Freeform 144">
            <a:extLst>
              <a:ext uri="{FF2B5EF4-FFF2-40B4-BE49-F238E27FC236}">
                <a16:creationId xmlns:a16="http://schemas.microsoft.com/office/drawing/2014/main" id="{7F8D16B0-D9A5-40C0-ACBE-30B887561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9570" y="8555823"/>
            <a:ext cx="388141" cy="562803"/>
          </a:xfrm>
          <a:custGeom>
            <a:avLst/>
            <a:gdLst>
              <a:gd name="T0" fmla="*/ 132018 w 442"/>
              <a:gd name="T1" fmla="*/ 0 h 634"/>
              <a:gd name="T2" fmla="*/ 132018 w 442"/>
              <a:gd name="T3" fmla="*/ 0 h 634"/>
              <a:gd name="T4" fmla="*/ 26188 w 442"/>
              <a:gd name="T5" fmla="*/ 0 h 634"/>
              <a:gd name="T6" fmla="*/ 0 w 442"/>
              <a:gd name="T7" fmla="*/ 26830 h 634"/>
              <a:gd name="T8" fmla="*/ 0 w 442"/>
              <a:gd name="T9" fmla="*/ 197602 h 634"/>
              <a:gd name="T10" fmla="*/ 26188 w 442"/>
              <a:gd name="T11" fmla="*/ 229508 h 634"/>
              <a:gd name="T12" fmla="*/ 132018 w 442"/>
              <a:gd name="T13" fmla="*/ 229508 h 634"/>
              <a:gd name="T14" fmla="*/ 158206 w 442"/>
              <a:gd name="T15" fmla="*/ 197602 h 634"/>
              <a:gd name="T16" fmla="*/ 158206 w 442"/>
              <a:gd name="T17" fmla="*/ 26830 h 634"/>
              <a:gd name="T18" fmla="*/ 132018 w 442"/>
              <a:gd name="T19" fmla="*/ 0 h 634"/>
              <a:gd name="T20" fmla="*/ 147803 w 442"/>
              <a:gd name="T21" fmla="*/ 197602 h 634"/>
              <a:gd name="T22" fmla="*/ 147803 w 442"/>
              <a:gd name="T23" fmla="*/ 197602 h 634"/>
              <a:gd name="T24" fmla="*/ 132018 w 442"/>
              <a:gd name="T25" fmla="*/ 213555 h 634"/>
              <a:gd name="T26" fmla="*/ 26188 w 442"/>
              <a:gd name="T27" fmla="*/ 213555 h 634"/>
              <a:gd name="T28" fmla="*/ 10404 w 442"/>
              <a:gd name="T29" fmla="*/ 197602 h 634"/>
              <a:gd name="T30" fmla="*/ 10404 w 442"/>
              <a:gd name="T31" fmla="*/ 176210 h 634"/>
              <a:gd name="T32" fmla="*/ 147803 w 442"/>
              <a:gd name="T33" fmla="*/ 176210 h 634"/>
              <a:gd name="T34" fmla="*/ 147803 w 442"/>
              <a:gd name="T35" fmla="*/ 197602 h 634"/>
              <a:gd name="T36" fmla="*/ 147803 w 442"/>
              <a:gd name="T37" fmla="*/ 165696 h 634"/>
              <a:gd name="T38" fmla="*/ 147803 w 442"/>
              <a:gd name="T39" fmla="*/ 165696 h 634"/>
              <a:gd name="T40" fmla="*/ 10404 w 442"/>
              <a:gd name="T41" fmla="*/ 165696 h 634"/>
              <a:gd name="T42" fmla="*/ 10404 w 442"/>
              <a:gd name="T43" fmla="*/ 48222 h 634"/>
              <a:gd name="T44" fmla="*/ 147803 w 442"/>
              <a:gd name="T45" fmla="*/ 48222 h 634"/>
              <a:gd name="T46" fmla="*/ 147803 w 442"/>
              <a:gd name="T47" fmla="*/ 165696 h 634"/>
              <a:gd name="T48" fmla="*/ 147803 w 442"/>
              <a:gd name="T49" fmla="*/ 37345 h 634"/>
              <a:gd name="T50" fmla="*/ 147803 w 442"/>
              <a:gd name="T51" fmla="*/ 37345 h 634"/>
              <a:gd name="T52" fmla="*/ 10404 w 442"/>
              <a:gd name="T53" fmla="*/ 37345 h 634"/>
              <a:gd name="T54" fmla="*/ 10404 w 442"/>
              <a:gd name="T55" fmla="*/ 26830 h 634"/>
              <a:gd name="T56" fmla="*/ 26188 w 442"/>
              <a:gd name="T57" fmla="*/ 15953 h 634"/>
              <a:gd name="T58" fmla="*/ 132018 w 442"/>
              <a:gd name="T59" fmla="*/ 15953 h 634"/>
              <a:gd name="T60" fmla="*/ 147803 w 442"/>
              <a:gd name="T61" fmla="*/ 26830 h 634"/>
              <a:gd name="T62" fmla="*/ 147803 w 442"/>
              <a:gd name="T63" fmla="*/ 37345 h 634"/>
              <a:gd name="T64" fmla="*/ 79283 w 442"/>
              <a:gd name="T65" fmla="*/ 208117 h 634"/>
              <a:gd name="T66" fmla="*/ 79283 w 442"/>
              <a:gd name="T67" fmla="*/ 208117 h 634"/>
              <a:gd name="T68" fmla="*/ 89686 w 442"/>
              <a:gd name="T69" fmla="*/ 197602 h 634"/>
              <a:gd name="T70" fmla="*/ 79283 w 442"/>
              <a:gd name="T71" fmla="*/ 187087 h 634"/>
              <a:gd name="T72" fmla="*/ 68520 w 442"/>
              <a:gd name="T73" fmla="*/ 197602 h 634"/>
              <a:gd name="T74" fmla="*/ 79283 w 442"/>
              <a:gd name="T75" fmla="*/ 208117 h 6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42" h="634">
                <a:moveTo>
                  <a:pt x="368" y="0"/>
                </a:moveTo>
                <a:lnTo>
                  <a:pt x="368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368" y="633"/>
                  <a:pt x="368" y="633"/>
                  <a:pt x="368" y="633"/>
                </a:cubicBezTo>
                <a:cubicBezTo>
                  <a:pt x="412" y="633"/>
                  <a:pt x="441" y="589"/>
                  <a:pt x="441" y="545"/>
                </a:cubicBezTo>
                <a:cubicBezTo>
                  <a:pt x="441" y="74"/>
                  <a:pt x="441" y="74"/>
                  <a:pt x="441" y="74"/>
                </a:cubicBezTo>
                <a:cubicBezTo>
                  <a:pt x="441" y="30"/>
                  <a:pt x="412" y="0"/>
                  <a:pt x="368" y="0"/>
                </a:cubicBezTo>
                <a:close/>
                <a:moveTo>
                  <a:pt x="412" y="545"/>
                </a:moveTo>
                <a:lnTo>
                  <a:pt x="412" y="545"/>
                </a:lnTo>
                <a:cubicBezTo>
                  <a:pt x="412" y="574"/>
                  <a:pt x="382" y="589"/>
                  <a:pt x="368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45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412" y="486"/>
                  <a:pt x="412" y="486"/>
                  <a:pt x="412" y="486"/>
                </a:cubicBezTo>
                <a:lnTo>
                  <a:pt x="412" y="545"/>
                </a:lnTo>
                <a:close/>
                <a:moveTo>
                  <a:pt x="412" y="457"/>
                </a:moveTo>
                <a:lnTo>
                  <a:pt x="412" y="457"/>
                </a:lnTo>
                <a:cubicBezTo>
                  <a:pt x="29" y="457"/>
                  <a:pt x="29" y="457"/>
                  <a:pt x="29" y="457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412" y="133"/>
                  <a:pt x="412" y="133"/>
                  <a:pt x="412" y="133"/>
                </a:cubicBezTo>
                <a:lnTo>
                  <a:pt x="412" y="457"/>
                </a:lnTo>
                <a:close/>
                <a:moveTo>
                  <a:pt x="412" y="103"/>
                </a:moveTo>
                <a:lnTo>
                  <a:pt x="412" y="103"/>
                </a:lnTo>
                <a:cubicBezTo>
                  <a:pt x="29" y="103"/>
                  <a:pt x="29" y="103"/>
                  <a:pt x="29" y="103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3" y="44"/>
                </a:cubicBezTo>
                <a:cubicBezTo>
                  <a:pt x="368" y="44"/>
                  <a:pt x="368" y="44"/>
                  <a:pt x="368" y="44"/>
                </a:cubicBezTo>
                <a:cubicBezTo>
                  <a:pt x="382" y="44"/>
                  <a:pt x="412" y="59"/>
                  <a:pt x="412" y="74"/>
                </a:cubicBezTo>
                <a:lnTo>
                  <a:pt x="412" y="103"/>
                </a:lnTo>
                <a:close/>
                <a:moveTo>
                  <a:pt x="221" y="574"/>
                </a:moveTo>
                <a:lnTo>
                  <a:pt x="221" y="574"/>
                </a:lnTo>
                <a:cubicBezTo>
                  <a:pt x="235" y="574"/>
                  <a:pt x="250" y="560"/>
                  <a:pt x="250" y="545"/>
                </a:cubicBezTo>
                <a:cubicBezTo>
                  <a:pt x="250" y="530"/>
                  <a:pt x="235" y="516"/>
                  <a:pt x="221" y="516"/>
                </a:cubicBezTo>
                <a:cubicBezTo>
                  <a:pt x="206" y="516"/>
                  <a:pt x="191" y="530"/>
                  <a:pt x="191" y="545"/>
                </a:cubicBezTo>
                <a:cubicBezTo>
                  <a:pt x="191" y="560"/>
                  <a:pt x="206" y="574"/>
                  <a:pt x="221" y="574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9F5E799E-E776-46C4-B12C-FBEB66815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3109" y="10907031"/>
            <a:ext cx="237635" cy="554477"/>
          </a:xfrm>
          <a:custGeom>
            <a:avLst/>
            <a:gdLst>
              <a:gd name="T0" fmla="*/ 84369 w 265"/>
              <a:gd name="T1" fmla="*/ 168879 h 619"/>
              <a:gd name="T2" fmla="*/ 84369 w 265"/>
              <a:gd name="T3" fmla="*/ 168879 h 619"/>
              <a:gd name="T4" fmla="*/ 52775 w 265"/>
              <a:gd name="T5" fmla="*/ 200432 h 619"/>
              <a:gd name="T6" fmla="*/ 52775 w 265"/>
              <a:gd name="T7" fmla="*/ 21155 h 619"/>
              <a:gd name="T8" fmla="*/ 84369 w 265"/>
              <a:gd name="T9" fmla="*/ 52707 h 619"/>
              <a:gd name="T10" fmla="*/ 94780 w 265"/>
              <a:gd name="T11" fmla="*/ 52707 h 619"/>
              <a:gd name="T12" fmla="*/ 94780 w 265"/>
              <a:gd name="T13" fmla="*/ 42309 h 619"/>
              <a:gd name="T14" fmla="*/ 52775 w 265"/>
              <a:gd name="T15" fmla="*/ 0 h 619"/>
              <a:gd name="T16" fmla="*/ 47390 w 265"/>
              <a:gd name="T17" fmla="*/ 0 h 619"/>
              <a:gd name="T18" fmla="*/ 42005 w 265"/>
              <a:gd name="T19" fmla="*/ 0 h 619"/>
              <a:gd name="T20" fmla="*/ 0 w 265"/>
              <a:gd name="T21" fmla="*/ 42309 h 619"/>
              <a:gd name="T22" fmla="*/ 0 w 265"/>
              <a:gd name="T23" fmla="*/ 52707 h 619"/>
              <a:gd name="T24" fmla="*/ 10411 w 265"/>
              <a:gd name="T25" fmla="*/ 52707 h 619"/>
              <a:gd name="T26" fmla="*/ 42005 w 265"/>
              <a:gd name="T27" fmla="*/ 21155 h 619"/>
              <a:gd name="T28" fmla="*/ 42005 w 265"/>
              <a:gd name="T29" fmla="*/ 200432 h 619"/>
              <a:gd name="T30" fmla="*/ 10411 w 265"/>
              <a:gd name="T31" fmla="*/ 168879 h 619"/>
              <a:gd name="T32" fmla="*/ 0 w 265"/>
              <a:gd name="T33" fmla="*/ 168879 h 619"/>
              <a:gd name="T34" fmla="*/ 0 w 265"/>
              <a:gd name="T35" fmla="*/ 179277 h 619"/>
              <a:gd name="T36" fmla="*/ 42005 w 265"/>
              <a:gd name="T37" fmla="*/ 221586 h 619"/>
              <a:gd name="T38" fmla="*/ 47390 w 265"/>
              <a:gd name="T39" fmla="*/ 221586 h 619"/>
              <a:gd name="T40" fmla="*/ 52775 w 265"/>
              <a:gd name="T41" fmla="*/ 221586 h 619"/>
              <a:gd name="T42" fmla="*/ 94780 w 265"/>
              <a:gd name="T43" fmla="*/ 179277 h 619"/>
              <a:gd name="T44" fmla="*/ 94780 w 265"/>
              <a:gd name="T45" fmla="*/ 168879 h 619"/>
              <a:gd name="T46" fmla="*/ 84369 w 265"/>
              <a:gd name="T47" fmla="*/ 168879 h 61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65" h="619">
                <a:moveTo>
                  <a:pt x="235" y="471"/>
                </a:moveTo>
                <a:lnTo>
                  <a:pt x="235" y="471"/>
                </a:lnTo>
                <a:cubicBezTo>
                  <a:pt x="147" y="559"/>
                  <a:pt x="147" y="559"/>
                  <a:pt x="147" y="559"/>
                </a:cubicBezTo>
                <a:cubicBezTo>
                  <a:pt x="147" y="59"/>
                  <a:pt x="147" y="59"/>
                  <a:pt x="147" y="59"/>
                </a:cubicBezTo>
                <a:cubicBezTo>
                  <a:pt x="235" y="147"/>
                  <a:pt x="235" y="147"/>
                  <a:pt x="235" y="147"/>
                </a:cubicBezTo>
                <a:cubicBezTo>
                  <a:pt x="250" y="147"/>
                  <a:pt x="250" y="147"/>
                  <a:pt x="264" y="147"/>
                </a:cubicBezTo>
                <a:cubicBezTo>
                  <a:pt x="264" y="133"/>
                  <a:pt x="264" y="118"/>
                  <a:pt x="264" y="118"/>
                </a:cubicBezTo>
                <a:cubicBezTo>
                  <a:pt x="147" y="0"/>
                  <a:pt x="147" y="0"/>
                  <a:pt x="147" y="0"/>
                </a:cubicBezTo>
                <a:lnTo>
                  <a:pt x="132" y="0"/>
                </a:lnTo>
                <a:lnTo>
                  <a:pt x="117" y="0"/>
                </a:ln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33"/>
                  <a:pt x="0" y="147"/>
                </a:cubicBezTo>
                <a:cubicBezTo>
                  <a:pt x="14" y="147"/>
                  <a:pt x="14" y="147"/>
                  <a:pt x="29" y="147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7" y="559"/>
                  <a:pt x="117" y="559"/>
                  <a:pt x="117" y="559"/>
                </a:cubicBezTo>
                <a:cubicBezTo>
                  <a:pt x="29" y="471"/>
                  <a:pt x="29" y="471"/>
                  <a:pt x="29" y="471"/>
                </a:cubicBezTo>
                <a:cubicBezTo>
                  <a:pt x="14" y="471"/>
                  <a:pt x="14" y="471"/>
                  <a:pt x="0" y="471"/>
                </a:cubicBezTo>
                <a:cubicBezTo>
                  <a:pt x="0" y="486"/>
                  <a:pt x="0" y="500"/>
                  <a:pt x="0" y="500"/>
                </a:cubicBezTo>
                <a:cubicBezTo>
                  <a:pt x="117" y="618"/>
                  <a:pt x="117" y="618"/>
                  <a:pt x="117" y="618"/>
                </a:cubicBezTo>
                <a:lnTo>
                  <a:pt x="132" y="618"/>
                </a:lnTo>
                <a:lnTo>
                  <a:pt x="147" y="618"/>
                </a:lnTo>
                <a:cubicBezTo>
                  <a:pt x="264" y="500"/>
                  <a:pt x="264" y="500"/>
                  <a:pt x="264" y="500"/>
                </a:cubicBezTo>
                <a:cubicBezTo>
                  <a:pt x="264" y="500"/>
                  <a:pt x="264" y="486"/>
                  <a:pt x="264" y="471"/>
                </a:cubicBezTo>
                <a:cubicBezTo>
                  <a:pt x="250" y="471"/>
                  <a:pt x="250" y="471"/>
                  <a:pt x="235" y="471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268277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DE1D15-438A-4455-A4A1-1FD05BC4FE97}"/>
              </a:ext>
            </a:extLst>
          </p:cNvPr>
          <p:cNvSpPr/>
          <p:nvPr/>
        </p:nvSpPr>
        <p:spPr>
          <a:xfrm>
            <a:off x="13377296" y="-26179"/>
            <a:ext cx="11000353" cy="13715995"/>
          </a:xfrm>
          <a:prstGeom prst="rect">
            <a:avLst/>
          </a:prstGeom>
          <a:solidFill>
            <a:srgbClr val="FEF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562068" y="6569679"/>
            <a:ext cx="11325382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ko-KR" alt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항목들이 수평으로 스크롤 되면서 중심에 놓인 현재 항목이 강조되어요</a:t>
            </a:r>
            <a:r>
              <a:rPr lang="en-US" altLang="ko-KR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en-US" sz="23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0929" y="5930616"/>
            <a:ext cx="715433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GalleryView</a:t>
            </a:r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를 이용한 슬라이딩 효과</a:t>
            </a:r>
            <a:endParaRPr lang="en-US" sz="3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2562068" y="4138713"/>
            <a:ext cx="8334629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ko-KR" alt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철저히 개발자의 취향을 반영했어요</a:t>
            </a:r>
            <a:r>
              <a:rPr lang="en-US" altLang="ko-KR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en-US" sz="23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10929" y="3499650"/>
            <a:ext cx="997260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30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미니언즈를</a:t>
            </a:r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위한</a:t>
            </a:r>
            <a:r>
              <a:rPr lang="en-US" altLang="ko-KR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ko-KR" altLang="en-US" sz="30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미니언즈에</a:t>
            </a:r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의한</a:t>
            </a:r>
            <a:r>
              <a:rPr lang="en-US" altLang="ko-KR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ko-KR" altLang="en-US" sz="3000" b="1" spc="3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미니언즈</a:t>
            </a:r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모음집</a:t>
            </a:r>
            <a:endParaRPr lang="en-US" sz="3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Shape 2563"/>
          <p:cNvSpPr/>
          <p:nvPr/>
        </p:nvSpPr>
        <p:spPr>
          <a:xfrm>
            <a:off x="1458508" y="364523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588"/>
          <p:cNvSpPr/>
          <p:nvPr/>
        </p:nvSpPr>
        <p:spPr>
          <a:xfrm>
            <a:off x="1458508" y="6139137"/>
            <a:ext cx="558655" cy="50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TextBox 18"/>
          <p:cNvSpPr txBox="1"/>
          <p:nvPr/>
        </p:nvSpPr>
        <p:spPr>
          <a:xfrm>
            <a:off x="4801314" y="1150575"/>
            <a:ext cx="264226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Gallery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965945" y="2446904"/>
            <a:ext cx="2281380" cy="0"/>
          </a:xfrm>
          <a:prstGeom prst="line">
            <a:avLst/>
          </a:prstGeom>
          <a:ln w="38100">
            <a:solidFill>
              <a:srgbClr val="F9F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884825" y="723273"/>
            <a:ext cx="2471959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SECOND TAB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562068" y="8956040"/>
            <a:ext cx="8334629" cy="5658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ko-KR" alt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한 편의 그림을 보듯</a:t>
            </a:r>
            <a:r>
              <a:rPr lang="en-US" altLang="ko-KR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ko-KR" altLang="en-US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천천히 감상해보세요</a:t>
            </a:r>
            <a:r>
              <a:rPr lang="en-US" altLang="ko-KR" sz="23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en-US" sz="23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10929" y="8316977"/>
            <a:ext cx="5054589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낮은 가독성</a:t>
            </a:r>
            <a:r>
              <a:rPr lang="en-US" altLang="ko-KR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ko-KR" altLang="en-US" sz="30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높은 집중도 </a:t>
            </a:r>
            <a:endParaRPr lang="en-US" sz="3000" b="1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8" name="Shape 2579"/>
          <p:cNvSpPr/>
          <p:nvPr/>
        </p:nvSpPr>
        <p:spPr>
          <a:xfrm>
            <a:off x="1458507" y="838084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3C3AA5-E763-43D8-84A0-0BC80A6BAD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037" y="1207877"/>
            <a:ext cx="6962810" cy="1482385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DF81114-E51B-443D-AA91-3E53F3E4260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038" y="1169549"/>
            <a:ext cx="6980815" cy="1486218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DF56E59-DB39-4E18-A7A8-68ED1C92464A}"/>
              </a:ext>
            </a:extLst>
          </p:cNvPr>
          <p:cNvGrpSpPr/>
          <p:nvPr/>
        </p:nvGrpSpPr>
        <p:grpSpPr>
          <a:xfrm>
            <a:off x="15643709" y="3413608"/>
            <a:ext cx="6221506" cy="9223062"/>
            <a:chOff x="14899341" y="3413608"/>
            <a:chExt cx="6221506" cy="92230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C38FFEC-0559-4348-B882-904C36FC7CB1}"/>
                </a:ext>
              </a:extLst>
            </p:cNvPr>
            <p:cNvSpPr/>
            <p:nvPr/>
          </p:nvSpPr>
          <p:spPr>
            <a:xfrm>
              <a:off x="14899341" y="3836894"/>
              <a:ext cx="358588" cy="2170666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D6CDFC-99E0-43CB-9581-5A53C1685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57929" y="3413608"/>
              <a:ext cx="5862918" cy="9223062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8BBD8AF-2D50-43BE-A1BD-AAD790538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291" y="4386228"/>
            <a:ext cx="5484209" cy="659989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48BED3-782A-4910-819E-F735763A5DC4}"/>
              </a:ext>
            </a:extLst>
          </p:cNvPr>
          <p:cNvGrpSpPr/>
          <p:nvPr/>
        </p:nvGrpSpPr>
        <p:grpSpPr>
          <a:xfrm>
            <a:off x="16002291" y="4449882"/>
            <a:ext cx="5988430" cy="6819213"/>
            <a:chOff x="9903906" y="4420543"/>
            <a:chExt cx="7484266" cy="579981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62A19FA-284C-4AF0-B5FF-5CBA96CDB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2816" y="4420543"/>
              <a:ext cx="7465356" cy="4199263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4F57FB0-B835-42CF-A27D-DD0826DEAB16}"/>
                </a:ext>
              </a:extLst>
            </p:cNvPr>
            <p:cNvSpPr/>
            <p:nvPr/>
          </p:nvSpPr>
          <p:spPr>
            <a:xfrm>
              <a:off x="9903906" y="8351461"/>
              <a:ext cx="7465356" cy="186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5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BED037-9EDF-443D-BE45-D5E619214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9"/>
          <a:stretch/>
        </p:blipFill>
        <p:spPr>
          <a:xfrm>
            <a:off x="4252882" y="3506634"/>
            <a:ext cx="15960472" cy="80021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01B32A-7824-4E51-972A-E1A63A510A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AE01C8-A4BF-4552-B679-B0F9FB9FD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8" b="99669" l="6000" r="92286">
                        <a14:foregroundMark x1="42857" y1="5795" x2="43429" y2="15397"/>
                        <a14:foregroundMark x1="43429" y1="15397" x2="43429" y2="15397"/>
                        <a14:foregroundMark x1="6000" y1="34272" x2="13429" y2="36093"/>
                        <a14:foregroundMark x1="43429" y1="993" x2="43429" y2="993"/>
                        <a14:foregroundMark x1="45429" y1="4305" x2="45429" y2="4305"/>
                        <a14:foregroundMark x1="92571" y1="37583" x2="88857" y2="48013"/>
                        <a14:foregroundMark x1="72286" y1="91225" x2="72857" y2="99669"/>
                        <a14:foregroundMark x1="72857" y1="99669" x2="72857" y2="99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8691" y="6657664"/>
            <a:ext cx="2133461" cy="36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6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9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C2A1-CED1-4C2F-9D0A-484BB29C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95146" l="7114" r="90561">
                        <a14:foregroundMark x1="7250" y1="32178" x2="8755" y2="30652"/>
                        <a14:foregroundMark x1="17921" y1="28433" x2="17237" y2="39667"/>
                        <a14:foregroundMark x1="26676" y1="25381" x2="26676" y2="24827"/>
                        <a14:foregroundMark x1="48427" y1="21914" x2="47743" y2="31623"/>
                        <a14:foregroundMark x1="21204" y1="57282" x2="28317" y2="57004"/>
                        <a14:foregroundMark x1="15732" y1="42996" x2="16416" y2="56727"/>
                        <a14:foregroundMark x1="12038" y1="64355" x2="16689" y2="85714"/>
                        <a14:foregroundMark x1="21477" y1="91678" x2="38030" y2="89736"/>
                        <a14:foregroundMark x1="12312" y1="81137" x2="11765" y2="88211"/>
                        <a14:foregroundMark x1="15458" y1="94730" x2="14501" y2="95423"/>
                        <a14:foregroundMark x1="16005" y1="94452" x2="15458" y2="95007"/>
                        <a14:foregroundMark x1="82079" y1="50763" x2="82079" y2="55479"/>
                        <a14:foregroundMark x1="80848" y1="17892" x2="80848" y2="56311"/>
                        <a14:foregroundMark x1="66758" y1="44244" x2="76197" y2="42441"/>
                        <a14:foregroundMark x1="88098" y1="5270" x2="84131" y2="5825"/>
                        <a14:foregroundMark x1="90561" y1="4577" x2="88782" y2="6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882" y="5614545"/>
            <a:ext cx="1918283" cy="1892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A0563-39FA-484C-B678-B4832E521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867" y="5803853"/>
            <a:ext cx="1310375" cy="2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5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43114" y="1150575"/>
            <a:ext cx="432304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GGALGGOM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1048135" y="2446904"/>
            <a:ext cx="22813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33117" y="723273"/>
            <a:ext cx="2139753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300" spc="600" dirty="0">
                <a:solidFill>
                  <a:schemeClr val="tx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THIRD TAB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BF68F-488E-49AA-B21B-889B66D80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2" y="-1249459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6F7D12-8D51-4803-A2D0-74CAC16D66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36981" y="-1249460"/>
            <a:ext cx="8321958" cy="1757406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8B7782-A913-49EE-AED1-A29C5B4D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791" y="4513382"/>
            <a:ext cx="13062336" cy="6204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66C2A1-CED1-4C2F-9D0A-484BB29C4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95146" l="7114" r="90561">
                        <a14:foregroundMark x1="7250" y1="32178" x2="8755" y2="30652"/>
                        <a14:foregroundMark x1="17921" y1="28433" x2="17237" y2="39667"/>
                        <a14:foregroundMark x1="26676" y1="25381" x2="26676" y2="24827"/>
                        <a14:foregroundMark x1="48427" y1="21914" x2="47743" y2="31623"/>
                        <a14:foregroundMark x1="21204" y1="57282" x2="28317" y2="57004"/>
                        <a14:foregroundMark x1="15732" y1="42996" x2="16416" y2="56727"/>
                        <a14:foregroundMark x1="12038" y1="64355" x2="16689" y2="85714"/>
                        <a14:foregroundMark x1="21477" y1="91678" x2="38030" y2="89736"/>
                        <a14:foregroundMark x1="12312" y1="81137" x2="11765" y2="88211"/>
                        <a14:foregroundMark x1="15458" y1="94730" x2="14501" y2="95423"/>
                        <a14:foregroundMark x1="16005" y1="94452" x2="15458" y2="95007"/>
                        <a14:foregroundMark x1="82079" y1="50763" x2="82079" y2="55479"/>
                        <a14:foregroundMark x1="80848" y1="17892" x2="80848" y2="56311"/>
                        <a14:foregroundMark x1="66758" y1="44244" x2="76197" y2="42441"/>
                        <a14:foregroundMark x1="88098" y1="5270" x2="84131" y2="5825"/>
                        <a14:foregroundMark x1="90561" y1="4577" x2="88782" y2="6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2882" y="5614545"/>
            <a:ext cx="1918283" cy="1892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A0563-39FA-484C-B678-B4832E521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1867" y="5803853"/>
            <a:ext cx="1310375" cy="21082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EAF56-4892-432C-9313-17E54733C51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05" y="9425324"/>
            <a:ext cx="1879822" cy="18798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1D5C84-B571-416F-B897-E85E7B8992A6}"/>
              </a:ext>
            </a:extLst>
          </p:cNvPr>
          <p:cNvGrpSpPr/>
          <p:nvPr/>
        </p:nvGrpSpPr>
        <p:grpSpPr>
          <a:xfrm>
            <a:off x="7064017" y="9425324"/>
            <a:ext cx="11128331" cy="1903557"/>
            <a:chOff x="7064017" y="9425324"/>
            <a:chExt cx="11128331" cy="19035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C1716B-E147-40C2-958B-20A22F2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003" y="9425324"/>
              <a:ext cx="1889449" cy="18894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96070D-DD51-45FF-BEEA-81F6CEC4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4367" y="9438489"/>
              <a:ext cx="1890392" cy="18903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37A52E-064A-4D9F-A66E-8CD43225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1289" y="9455749"/>
              <a:ext cx="1691043" cy="1691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079B14-6DA8-4066-AFC5-552E5E2A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7402" y="9655718"/>
              <a:ext cx="1504946" cy="150494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646BC6-C259-43BC-8A51-877B57F5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017" y="9614103"/>
              <a:ext cx="1691043" cy="1691043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029ADE02-9030-41FE-9457-915892C0BD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28" b="99669" l="6000" r="92286">
                        <a14:foregroundMark x1="42857" y1="5795" x2="43429" y2="15397"/>
                        <a14:foregroundMark x1="43429" y1="15397" x2="43429" y2="15397"/>
                        <a14:foregroundMark x1="6000" y1="34272" x2="13429" y2="36093"/>
                        <a14:foregroundMark x1="43429" y1="993" x2="43429" y2="993"/>
                        <a14:foregroundMark x1="45429" y1="4305" x2="45429" y2="4305"/>
                        <a14:foregroundMark x1="92571" y1="37583" x2="88857" y2="48013"/>
                        <a14:foregroundMark x1="72286" y1="91225" x2="72857" y2="99669"/>
                        <a14:foregroundMark x1="72857" y1="99669" x2="72857" y2="99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7291" y="10054380"/>
            <a:ext cx="2133461" cy="368174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92CD50B-96F6-4118-AB91-8F13E9E0062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814" y="6119379"/>
            <a:ext cx="1918284" cy="19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2219E-6 4.62963E-6 L 0.09839 -0.0030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7" y="-1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34983</TotalTime>
  <Words>284</Words>
  <Application>Microsoft Office PowerPoint</Application>
  <PresentationFormat>사용자 지정</PresentationFormat>
  <Paragraphs>88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Lato Light</vt:lpstr>
      <vt:lpstr>Source Sans Pro Light</vt:lpstr>
      <vt:lpstr>Calibri Light</vt:lpstr>
      <vt:lpstr>Arial</vt:lpstr>
      <vt:lpstr>Source Sans Pro</vt:lpstr>
      <vt:lpstr>Gill Sans</vt:lpstr>
      <vt:lpstr>Consolas</vt:lpstr>
      <vt:lpstr>Montserrat Hairline</vt:lpstr>
      <vt:lpstr>Bebas</vt:lpstr>
      <vt:lpstr>Montserrat</vt:lpstr>
      <vt:lpstr>Montserrat Light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q</dc:creator>
  <cp:keywords/>
  <dc:description/>
  <cp:lastModifiedBy>q</cp:lastModifiedBy>
  <cp:revision>6365</cp:revision>
  <dcterms:created xsi:type="dcterms:W3CDTF">2014-11-12T21:47:38Z</dcterms:created>
  <dcterms:modified xsi:type="dcterms:W3CDTF">2020-01-01T13:01:57Z</dcterms:modified>
  <cp:category/>
</cp:coreProperties>
</file>